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6"/>
  </p:sldMasterIdLst>
  <p:notesMasterIdLst>
    <p:notesMasterId r:id="rId30"/>
  </p:notesMasterIdLst>
  <p:handoutMasterIdLst>
    <p:handoutMasterId r:id="rId31"/>
  </p:handoutMasterIdLst>
  <p:sldIdLst>
    <p:sldId id="349" r:id="rId17"/>
    <p:sldId id="473" r:id="rId18"/>
    <p:sldId id="475" r:id="rId19"/>
    <p:sldId id="484" r:id="rId20"/>
    <p:sldId id="494" r:id="rId21"/>
    <p:sldId id="486" r:id="rId22"/>
    <p:sldId id="488" r:id="rId23"/>
    <p:sldId id="495" r:id="rId24"/>
    <p:sldId id="497" r:id="rId25"/>
    <p:sldId id="480" r:id="rId26"/>
    <p:sldId id="465" r:id="rId27"/>
    <p:sldId id="482" r:id="rId28"/>
    <p:sldId id="453" r:id="rId29"/>
  </p:sldIdLst>
  <p:sldSz cx="12192000" cy="6858000"/>
  <p:notesSz cx="6858000" cy="9144000"/>
  <p:embeddedFontLst>
    <p:embeddedFont>
      <p:font typeface="Veidekke Favorit Offc" panose="020B0504030202060203" pitchFamily="34" charset="0"/>
      <p:regular r:id="rId32"/>
      <p:bold r:id="rId33"/>
      <p:italic r:id="rId34"/>
      <p:boldItalic r:id="rId35"/>
    </p:embeddedFont>
  </p:embeddedFontLst>
  <p:custDataLst>
    <p:tags r:id="rId3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one Beate Grændsen" initials="TG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A4ECE1-55D9-4497-A684-051FB9366C5D}" v="5" dt="2025-08-25T10:45:28.1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11" autoAdjust="0"/>
    <p:restoredTop sz="93086" autoAdjust="0"/>
  </p:normalViewPr>
  <p:slideViewPr>
    <p:cSldViewPr snapToGrid="0" showGuides="1">
      <p:cViewPr varScale="1">
        <p:scale>
          <a:sx n="80" d="100"/>
          <a:sy n="80" d="100"/>
        </p:scale>
        <p:origin x="908" y="32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29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viewProps" Target="viewProps.xml"/><Relationship Id="rId21" Type="http://schemas.openxmlformats.org/officeDocument/2006/relationships/slide" Target="slides/slide5.xml"/><Relationship Id="rId34" Type="http://schemas.openxmlformats.org/officeDocument/2006/relationships/font" Target="fonts/font3.fntdata"/><Relationship Id="rId42" Type="http://schemas.microsoft.com/office/2016/11/relationships/changesInfo" Target="changesInfos/changesInfo1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8.xml"/><Relationship Id="rId32" Type="http://schemas.openxmlformats.org/officeDocument/2006/relationships/font" Target="fonts/font1.fntdata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tags" Target="tags/tag1.xml"/><Relationship Id="rId10" Type="http://schemas.openxmlformats.org/officeDocument/2006/relationships/customXml" Target="../customXml/item10.xml"/><Relationship Id="rId19" Type="http://schemas.openxmlformats.org/officeDocument/2006/relationships/slide" Target="slides/slide3.xml"/><Relationship Id="rId31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microsoft.com/office/2015/10/relationships/revisionInfo" Target="revisionInfo.xml"/><Relationship Id="rId8" Type="http://schemas.openxmlformats.org/officeDocument/2006/relationships/customXml" Target="../customXml/item8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font" Target="fonts/font2.fntdata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e Sangnes" userId="4b78976c-cec6-4512-b85a-74fd4fdee3d5" providerId="ADAL" clId="{530767E0-062A-4EB8-B08E-FBCECC8F95D5}"/>
    <pc:docChg chg="delSld">
      <pc:chgData name="Ane Sangnes" userId="4b78976c-cec6-4512-b85a-74fd4fdee3d5" providerId="ADAL" clId="{530767E0-062A-4EB8-B08E-FBCECC8F95D5}" dt="2025-08-19T13:02:50.861" v="0" actId="47"/>
      <pc:docMkLst>
        <pc:docMk/>
      </pc:docMkLst>
      <pc:sldChg chg="del">
        <pc:chgData name="Ane Sangnes" userId="4b78976c-cec6-4512-b85a-74fd4fdee3d5" providerId="ADAL" clId="{530767E0-062A-4EB8-B08E-FBCECC8F95D5}" dt="2025-08-19T13:02:50.861" v="0" actId="47"/>
        <pc:sldMkLst>
          <pc:docMk/>
          <pc:sldMk cId="2284739624" sldId="256"/>
        </pc:sldMkLst>
      </pc:sldChg>
    </pc:docChg>
  </pc:docChgLst>
  <pc:docChgLst>
    <pc:chgData name="Ane Sangnes" userId="4b78976c-cec6-4512-b85a-74fd4fdee3d5" providerId="ADAL" clId="{71A4ECE1-55D9-4497-A684-051FB9366C5D}"/>
    <pc:docChg chg="custSel modSld">
      <pc:chgData name="Ane Sangnes" userId="4b78976c-cec6-4512-b85a-74fd4fdee3d5" providerId="ADAL" clId="{71A4ECE1-55D9-4497-A684-051FB9366C5D}" dt="2025-08-25T10:44:28.379" v="36" actId="14100"/>
      <pc:docMkLst>
        <pc:docMk/>
      </pc:docMkLst>
      <pc:sldChg chg="modSp mod">
        <pc:chgData name="Ane Sangnes" userId="4b78976c-cec6-4512-b85a-74fd4fdee3d5" providerId="ADAL" clId="{71A4ECE1-55D9-4497-A684-051FB9366C5D}" dt="2025-08-25T10:44:28.379" v="36" actId="14100"/>
        <pc:sldMkLst>
          <pc:docMk/>
          <pc:sldMk cId="335540380" sldId="480"/>
        </pc:sldMkLst>
        <pc:spChg chg="mod">
          <ac:chgData name="Ane Sangnes" userId="4b78976c-cec6-4512-b85a-74fd4fdee3d5" providerId="ADAL" clId="{71A4ECE1-55D9-4497-A684-051FB9366C5D}" dt="2025-08-25T10:44:28.379" v="36" actId="14100"/>
          <ac:spMkLst>
            <pc:docMk/>
            <pc:sldMk cId="335540380" sldId="480"/>
            <ac:spMk id="3" creationId="{A774A83B-F0D3-C7E7-02C2-3A5BF3BEBBC1}"/>
          </ac:spMkLst>
        </pc:spChg>
      </pc:sldChg>
      <pc:sldChg chg="addSp delSp modSp mod">
        <pc:chgData name="Ane Sangnes" userId="4b78976c-cec6-4512-b85a-74fd4fdee3d5" providerId="ADAL" clId="{71A4ECE1-55D9-4497-A684-051FB9366C5D}" dt="2025-08-25T08:45:01.985" v="35" actId="14100"/>
        <pc:sldMkLst>
          <pc:docMk/>
          <pc:sldMk cId="2485932842" sldId="482"/>
        </pc:sldMkLst>
        <pc:spChg chg="mod">
          <ac:chgData name="Ane Sangnes" userId="4b78976c-cec6-4512-b85a-74fd4fdee3d5" providerId="ADAL" clId="{71A4ECE1-55D9-4497-A684-051FB9366C5D}" dt="2025-08-25T08:44:38.587" v="29" actId="404"/>
          <ac:spMkLst>
            <pc:docMk/>
            <pc:sldMk cId="2485932842" sldId="482"/>
            <ac:spMk id="3" creationId="{89CB35D6-D1DC-5381-BA70-D43793AB20F1}"/>
          </ac:spMkLst>
        </pc:spChg>
        <pc:spChg chg="del">
          <ac:chgData name="Ane Sangnes" userId="4b78976c-cec6-4512-b85a-74fd4fdee3d5" providerId="ADAL" clId="{71A4ECE1-55D9-4497-A684-051FB9366C5D}" dt="2025-08-25T08:43:18.118" v="0" actId="478"/>
          <ac:spMkLst>
            <pc:docMk/>
            <pc:sldMk cId="2485932842" sldId="482"/>
            <ac:spMk id="5" creationId="{A48CA80B-4C76-07BC-C732-92712C49974E}"/>
          </ac:spMkLst>
        </pc:spChg>
        <pc:picChg chg="add mod">
          <ac:chgData name="Ane Sangnes" userId="4b78976c-cec6-4512-b85a-74fd4fdee3d5" providerId="ADAL" clId="{71A4ECE1-55D9-4497-A684-051FB9366C5D}" dt="2025-08-25T08:45:01.985" v="35" actId="14100"/>
          <ac:picMkLst>
            <pc:docMk/>
            <pc:sldMk cId="2485932842" sldId="482"/>
            <ac:picMk id="6" creationId="{134BA495-91DB-A7CA-A757-857F5A99389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6AEEE-E778-402E-8B8F-9A98AED26EB8}" type="datetimeFigureOut">
              <a:rPr lang="en-GB" smtClean="0"/>
              <a:t>25/08/2025</a:t>
            </a:fld>
            <a:endParaRPr lang="en-GB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1386E511-D742-4EFE-90B5-C9FC42762E0F}" type="datetimeFigureOut">
              <a:rPr lang="en-GB" smtClean="0"/>
              <a:t>25/08/2025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A16CFAD1-D197-4A88-B173-A6412E995EE5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70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/>
              <a:t>I HMS-uka 2022 tok vi for oss de psykososiale og organisatoriske faktorene som bidrar til å påvirke arbeidsmiljø og vår arbeidshelse. </a:t>
            </a:r>
          </a:p>
          <a:p>
            <a:pPr marL="0" indent="0">
              <a:buNone/>
            </a:pPr>
            <a:endParaRPr lang="nb-NO"/>
          </a:p>
          <a:p>
            <a:r>
              <a:rPr lang="nb-NO"/>
              <a:t>Tidspress og høyt arbeidstempo</a:t>
            </a:r>
          </a:p>
          <a:p>
            <a:r>
              <a:rPr lang="nb-NO"/>
              <a:t>Uklare roller</a:t>
            </a:r>
          </a:p>
          <a:p>
            <a:r>
              <a:rPr lang="nb-NO"/>
              <a:t>Mangelfull kommunikasjon</a:t>
            </a:r>
          </a:p>
          <a:p>
            <a:r>
              <a:rPr lang="nb-NO"/>
              <a:t>Språklige og kulturelle barrierer</a:t>
            </a:r>
          </a:p>
          <a:p>
            <a:r>
              <a:rPr lang="nb-NO"/>
              <a:t>Manglende opplæring</a:t>
            </a: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584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slide mørk rø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728C8F44-6022-4556-9F5E-88F7450BE0D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 flipH="1"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nb-NO"/>
          </a:p>
        </p:txBody>
      </p:sp>
      <p:sp>
        <p:nvSpPr>
          <p:cNvPr id="8" name="Slide Number Placeholder 7" hidden="1">
            <a:extLst>
              <a:ext uri="{FF2B5EF4-FFF2-40B4-BE49-F238E27FC236}">
                <a16:creationId xmlns:a16="http://schemas.microsoft.com/office/drawing/2014/main" id="{80A799D0-8C05-4F6B-B5F4-FD376952AD4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 flipH="1"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nb-NO" smtClean="0"/>
              <a:t>‹#›</a:t>
            </a:fld>
            <a:endParaRPr lang="nb-NO"/>
          </a:p>
        </p:txBody>
      </p:sp>
      <p:sp>
        <p:nvSpPr>
          <p:cNvPr id="17" name="Background">
            <a:extLst>
              <a:ext uri="{FF2B5EF4-FFF2-40B4-BE49-F238E27FC236}">
                <a16:creationId xmlns:a16="http://schemas.microsoft.com/office/drawing/2014/main" id="{90A21EF6-68DD-F13A-80FC-9CE65977457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0" noProof="0" err="1">
              <a:noFill/>
            </a:endParaRPr>
          </a:p>
        </p:txBody>
      </p:sp>
      <p:pic>
        <p:nvPicPr>
          <p:cNvPr id="6" name="Logo">
            <a:extLst>
              <a:ext uri="{FF2B5EF4-FFF2-40B4-BE49-F238E27FC236}">
                <a16:creationId xmlns:a16="http://schemas.microsoft.com/office/drawing/2014/main" id="{C1634AD3-039D-670B-2908-869F0EFB727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9600" y="1342453"/>
            <a:ext cx="1416823" cy="247282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3F367C2-2D1E-8C39-6AED-9B68F012C6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81613" y="0"/>
            <a:ext cx="6910387" cy="6858000"/>
          </a:xfrm>
          <a:custGeom>
            <a:avLst/>
            <a:gdLst>
              <a:gd name="connsiteX0" fmla="*/ 2287073 w 6873026"/>
              <a:gd name="connsiteY0" fmla="*/ 0 h 6858000"/>
              <a:gd name="connsiteX1" fmla="*/ 6873026 w 6873026"/>
              <a:gd name="connsiteY1" fmla="*/ 0 h 6858000"/>
              <a:gd name="connsiteX2" fmla="*/ 6873026 w 6873026"/>
              <a:gd name="connsiteY2" fmla="*/ 6858000 h 6858000"/>
              <a:gd name="connsiteX3" fmla="*/ 0 w 687302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73026" h="6858000">
                <a:moveTo>
                  <a:pt x="2287073" y="0"/>
                </a:moveTo>
                <a:lnTo>
                  <a:pt x="6873026" y="0"/>
                </a:lnTo>
                <a:lnTo>
                  <a:pt x="68730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 anchor="b" anchorCtr="0">
            <a:noAutofit/>
          </a:bodyPr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nb-NO"/>
              <a:t>Klikk på plassholderen og lim inn bilde via Fotoware-ikonet i Templafy-panelet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05D8B72-DED3-F1F2-3C2F-852CE51A94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9600" y="2266524"/>
            <a:ext cx="4252138" cy="2037600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4000" b="0" i="0" spc="0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Forside tittel</a:t>
            </a:r>
            <a:br>
              <a:rPr lang="nb-NO"/>
            </a:br>
            <a:r>
              <a:rPr lang="nb-NO"/>
              <a:t>max 3 rader lång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CCC05987-278A-3BE5-31E0-04CC660B4CB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9600" y="5529259"/>
            <a:ext cx="4252138" cy="288000"/>
          </a:xfrm>
        </p:spPr>
        <p:txBody>
          <a:bodyPr anchor="b" anchorCtr="0"/>
          <a:lstStyle>
            <a:lvl1pPr marL="0" indent="0"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  <a:latin typeface="+mn-lt"/>
              </a:defRPr>
            </a:lvl2pPr>
            <a:lvl3pPr marL="0" indent="0"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  <a:latin typeface="+mn-lt"/>
              </a:defRPr>
            </a:lvl3pPr>
            <a:lvl4pPr marL="0" indent="0"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  <a:latin typeface="+mn-lt"/>
              </a:defRPr>
            </a:lvl4pPr>
            <a:lvl5pPr marL="0" indent="0"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  <a:latin typeface="+mn-lt"/>
              </a:defRPr>
            </a:lvl5pPr>
            <a:lvl6pPr marL="0" indent="0">
              <a:buNone/>
              <a:defRPr sz="900">
                <a:solidFill>
                  <a:schemeClr val="bg1"/>
                </a:solidFill>
              </a:defRPr>
            </a:lvl6pPr>
            <a:lvl7pPr marL="0" indent="0">
              <a:buNone/>
              <a:defRPr sz="900">
                <a:solidFill>
                  <a:schemeClr val="bg1"/>
                </a:solidFill>
              </a:defRPr>
            </a:lvl7pPr>
            <a:lvl8pPr marL="0" indent="0">
              <a:buNone/>
              <a:defRPr sz="900">
                <a:solidFill>
                  <a:schemeClr val="bg1"/>
                </a:solidFill>
              </a:defRPr>
            </a:lvl8pPr>
            <a:lvl9pPr marL="0" indent="0">
              <a:buNone/>
              <a:defRPr sz="900">
                <a:solidFill>
                  <a:schemeClr val="bg1"/>
                </a:solidFill>
              </a:defRPr>
            </a:lvl9pPr>
          </a:lstStyle>
          <a:p>
            <a:pPr lvl="0"/>
            <a:r>
              <a:rPr lang="nb-NO"/>
              <a:t>Klikk for å legge til dato eller tekst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C57FC065-EE83-4ABC-5F27-E55DE4ED6F7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9600" y="5924640"/>
            <a:ext cx="4252138" cy="1800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</a:defRPr>
            </a:lvl1pPr>
            <a:lvl2pPr marL="0" indent="0">
              <a:buNone/>
              <a:defRPr sz="900">
                <a:solidFill>
                  <a:schemeClr val="bg1"/>
                </a:solidFill>
              </a:defRPr>
            </a:lvl2pPr>
            <a:lvl3pPr marL="0" indent="0">
              <a:buNone/>
              <a:defRPr sz="900">
                <a:solidFill>
                  <a:schemeClr val="bg1"/>
                </a:solidFill>
              </a:defRPr>
            </a:lvl3pPr>
            <a:lvl4pPr marL="0" indent="0">
              <a:buNone/>
              <a:defRPr sz="900">
                <a:solidFill>
                  <a:schemeClr val="bg1"/>
                </a:solidFill>
              </a:defRPr>
            </a:lvl4pPr>
            <a:lvl5pPr marL="0" indent="0">
              <a:buNone/>
              <a:defRPr sz="900">
                <a:solidFill>
                  <a:schemeClr val="bg1"/>
                </a:solidFill>
              </a:defRPr>
            </a:lvl5pPr>
            <a:lvl6pPr marL="0" indent="0">
              <a:buNone/>
              <a:defRPr sz="900">
                <a:solidFill>
                  <a:schemeClr val="bg1"/>
                </a:solidFill>
              </a:defRPr>
            </a:lvl6pPr>
            <a:lvl7pPr marL="0" indent="0">
              <a:buNone/>
              <a:defRPr sz="900">
                <a:solidFill>
                  <a:schemeClr val="bg1"/>
                </a:solidFill>
              </a:defRPr>
            </a:lvl7pPr>
            <a:lvl8pPr marL="0" indent="0">
              <a:buNone/>
              <a:defRPr sz="900">
                <a:solidFill>
                  <a:schemeClr val="bg1"/>
                </a:solidFill>
              </a:defRPr>
            </a:lvl8pPr>
            <a:lvl9pPr marL="0" indent="0">
              <a:buNone/>
              <a:defRPr sz="900">
                <a:solidFill>
                  <a:schemeClr val="bg1"/>
                </a:solidFill>
              </a:defRPr>
            </a:lvl9pPr>
          </a:lstStyle>
          <a:p>
            <a:pPr lvl="0"/>
            <a:r>
              <a:rPr lang="nb-NO"/>
              <a:t>Klikk for å legge til presentatørens navn eller tekst</a:t>
            </a:r>
          </a:p>
        </p:txBody>
      </p:sp>
    </p:spTree>
    <p:extLst>
      <p:ext uri="{BB962C8B-B14F-4D97-AF65-F5344CB8AC3E}">
        <p14:creationId xmlns:p14="http://schemas.microsoft.com/office/powerpoint/2010/main" val="337884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to spalter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92E51F62-AFD4-4D96-8E00-116D4D9FFE2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 flipH="1"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A3F0A005-BFE9-4FDE-82F2-85A3EEBFC4D0}" type="datetime3">
              <a:rPr lang="nb-NO" smtClean="0"/>
              <a:t>2025.08.25</a:t>
            </a:fld>
            <a:endParaRPr lang="nb-NO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68C27277-2C27-40ED-856C-AF3F9042D3F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F56B895-A601-C316-3FE9-FDAFC66413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54400"/>
            <a:ext cx="11113200" cy="1065600"/>
          </a:xfrm>
        </p:spPr>
        <p:txBody>
          <a:bodyPr/>
          <a:lstStyle/>
          <a:p>
            <a:r>
              <a:rPr lang="nb-NO"/>
              <a:t>Tittel første linje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F832C59-83BE-60CE-D18C-68E2199885E2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1119601"/>
            <a:ext cx="11113200" cy="5004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ct val="0"/>
              </a:spcBef>
              <a:buFont typeface="Veidekke Favorit Offc" panose="020B0504030202060203" pitchFamily="34" charset="0"/>
              <a:buNone/>
              <a:defRPr sz="2800">
                <a:solidFill>
                  <a:schemeClr val="accent2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r>
              <a:rPr lang="nb-NO"/>
              <a:t>Undertittel andre linje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B01F09-97A8-49A9-A1D7-171FF34A7A0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0000" y="1933200"/>
            <a:ext cx="6372000" cy="4107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Klikk for å legge til tekst                                                         Enter &amp; TAB for å vise neste tekststil                       SHIFT+TAB for å vise forrige tekststil</a:t>
            </a:r>
            <a:endParaRPr lang="nb-NO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3390CE-4089-47FA-A1C5-9B8B1596EF9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28000" y="1933200"/>
            <a:ext cx="3523999" cy="4107600"/>
          </a:xfrm>
        </p:spPr>
        <p:txBody>
          <a:bodyPr/>
          <a:lstStyle/>
          <a:p>
            <a:pPr lvl="0"/>
            <a:r>
              <a:rPr lang="nb-NO" noProof="0"/>
              <a:t>Klikk for å legge til tekst           Enter &amp; TAB for å vise neste tekststil                       SHIFT+TAB for å vise forrige tekststil</a:t>
            </a:r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1FB839-A42C-448F-B034-ECFD2748019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370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to spalter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92E51F62-AFD4-4D96-8E00-116D4D9FFE2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 flipH="1"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A837D6BE-EAF6-4E55-90D5-0E54F19CF514}" type="datetime3">
              <a:rPr lang="nb-NO" smtClean="0"/>
              <a:t>2025.08.25</a:t>
            </a:fld>
            <a:endParaRPr lang="nb-NO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68C27277-2C27-40ED-856C-AF3F9042D3F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EFF7DAE-2861-0252-B600-58BD09EF49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54400"/>
            <a:ext cx="11113200" cy="1065600"/>
          </a:xfrm>
        </p:spPr>
        <p:txBody>
          <a:bodyPr/>
          <a:lstStyle/>
          <a:p>
            <a:r>
              <a:rPr lang="nb-NO"/>
              <a:t>Tittel første linje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3B10A8E8-976A-A987-63CF-06BD6366558E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1119601"/>
            <a:ext cx="11113200" cy="5004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ct val="0"/>
              </a:spcBef>
              <a:buFont typeface="Veidekke Favorit Offc" panose="020B0504030202060203" pitchFamily="34" charset="0"/>
              <a:buNone/>
              <a:defRPr sz="2800">
                <a:solidFill>
                  <a:schemeClr val="accent2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r>
              <a:rPr lang="nb-NO"/>
              <a:t>Undertittel andre linje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B01F09-97A8-49A9-A1D7-171FF34A7A0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9999" y="1933200"/>
            <a:ext cx="5421600" cy="4107600"/>
          </a:xfrm>
        </p:spPr>
        <p:txBody>
          <a:bodyPr/>
          <a:lstStyle/>
          <a:p>
            <a:pPr lvl="0"/>
            <a:r>
              <a:rPr lang="nb-NO" noProof="0"/>
              <a:t>Klikk for å legge til tekst                                                Enter &amp; TAB for å vise neste tekststil                       SHIFT+TAB for å vise forrige tekststil</a:t>
            </a:r>
            <a:endParaRPr lang="nb-NO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3390CE-4089-47FA-A1C5-9B8B1596EF9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31599" y="1933200"/>
            <a:ext cx="5421600" cy="4107600"/>
          </a:xfrm>
        </p:spPr>
        <p:txBody>
          <a:bodyPr/>
          <a:lstStyle/>
          <a:p>
            <a:pPr lvl="0"/>
            <a:r>
              <a:rPr lang="nb-NO" noProof="0"/>
              <a:t>Klikk for å legge til tekst                                                Enter &amp; TAB for å vise neste tekststil                       SHIFT+TAB for å vise forrige tekststil</a:t>
            </a:r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1FB839-A42C-448F-B034-ECFD2748019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846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underoverskrift, to spalter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92E51F62-AFD4-4D96-8E00-116D4D9FFE2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 flipH="1"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A837D6BE-EAF6-4E55-90D5-0E54F19CF514}" type="datetime3">
              <a:rPr lang="nb-NO" smtClean="0"/>
              <a:t>2025.08.25</a:t>
            </a:fld>
            <a:endParaRPr lang="nb-NO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68C27277-2C27-40ED-856C-AF3F9042D3F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5FBEC2A-59B2-B531-2FF3-21923EAABA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54400"/>
            <a:ext cx="11113200" cy="1065600"/>
          </a:xfrm>
        </p:spPr>
        <p:txBody>
          <a:bodyPr/>
          <a:lstStyle/>
          <a:p>
            <a:r>
              <a:rPr lang="nb-NO"/>
              <a:t>Tittel første linje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3204F2BC-BA9D-5625-D728-A4C533DED8F4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1119601"/>
            <a:ext cx="11113200" cy="5004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ct val="0"/>
              </a:spcBef>
              <a:buFont typeface="Veidekke Favorit Offc" panose="020B0504030202060203" pitchFamily="34" charset="0"/>
              <a:buNone/>
              <a:defRPr sz="2800">
                <a:solidFill>
                  <a:schemeClr val="accent2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r>
              <a:rPr lang="nb-NO"/>
              <a:t>Undertittel andre linje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E1D732-FF38-4354-9CD1-41E4B638AC3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000" y="1933812"/>
            <a:ext cx="5418000" cy="291600"/>
          </a:xfrm>
        </p:spPr>
        <p:txBody>
          <a:bodyPr>
            <a:noAutofit/>
          </a:bodyPr>
          <a:lstStyle>
            <a:lvl1pPr marL="0" indent="0">
              <a:spcAft>
                <a:spcPct val="0"/>
              </a:spcAft>
              <a:buFont typeface="Veidekke Favorit Offc" panose="020B0504030202060203" pitchFamily="34" charset="0"/>
              <a:buNone/>
              <a:defRPr sz="1600" b="1"/>
            </a:lvl1pPr>
            <a:lvl2pPr marL="0" indent="0">
              <a:spcAft>
                <a:spcPct val="0"/>
              </a:spcAft>
              <a:buFont typeface="Veidekke Favorit Offc" panose="020B0504030202060203" pitchFamily="34" charset="0"/>
              <a:buNone/>
              <a:defRPr sz="1600"/>
            </a:lvl2pPr>
            <a:lvl3pPr marL="0" indent="0">
              <a:spcAft>
                <a:spcPct val="0"/>
              </a:spcAft>
              <a:buNone/>
              <a:defRPr sz="1600"/>
            </a:lvl3pPr>
            <a:lvl4pPr marL="0" indent="0">
              <a:spcAft>
                <a:spcPct val="0"/>
              </a:spcAft>
              <a:buNone/>
              <a:defRPr sz="1600"/>
            </a:lvl4pPr>
            <a:lvl5pPr marL="0" indent="0">
              <a:spcAft>
                <a:spcPct val="0"/>
              </a:spcAft>
              <a:buNone/>
              <a:defRPr sz="1600"/>
            </a:lvl5pPr>
            <a:lvl6pPr marL="0" indent="0">
              <a:spcAft>
                <a:spcPct val="0"/>
              </a:spcAft>
              <a:buNone/>
              <a:defRPr sz="1600"/>
            </a:lvl6pPr>
            <a:lvl7pPr marL="0" indent="0">
              <a:spcAft>
                <a:spcPct val="0"/>
              </a:spcAft>
              <a:buNone/>
              <a:defRPr sz="1600"/>
            </a:lvl7pPr>
            <a:lvl8pPr marL="0" indent="0">
              <a:spcAft>
                <a:spcPct val="0"/>
              </a:spcAft>
              <a:buNone/>
              <a:defRPr sz="1600"/>
            </a:lvl8pPr>
            <a:lvl9pPr marL="0" indent="0">
              <a:spcAft>
                <a:spcPct val="0"/>
              </a:spcAft>
              <a:buNone/>
              <a:defRPr sz="1600"/>
            </a:lvl9pPr>
          </a:lstStyle>
          <a:p>
            <a:pPr lvl="0"/>
            <a:r>
              <a:rPr lang="nb-NO" noProof="0"/>
              <a:t>Tittel på graf</a:t>
            </a:r>
            <a:endParaRPr lang="nb-NO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CE7EEC8-6A20-4469-924C-95F0A38E9EE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2526" y="1933811"/>
            <a:ext cx="5418000" cy="291600"/>
          </a:xfrm>
        </p:spPr>
        <p:txBody>
          <a:bodyPr>
            <a:noAutofit/>
          </a:bodyPr>
          <a:lstStyle>
            <a:lvl1pPr marL="0" indent="0">
              <a:spcAft>
                <a:spcPct val="0"/>
              </a:spcAft>
              <a:buFont typeface="Arial" panose="020B0604020202020204" pitchFamily="34" charset="0"/>
              <a:buNone/>
              <a:defRPr sz="1600" b="1"/>
            </a:lvl1pPr>
            <a:lvl2pPr marL="0" indent="0">
              <a:spcAft>
                <a:spcPct val="0"/>
              </a:spcAft>
              <a:buFont typeface="Veidekke Favorit Offc" panose="020B0504030202060203" pitchFamily="34" charset="0"/>
              <a:buNone/>
              <a:defRPr sz="1600"/>
            </a:lvl2pPr>
            <a:lvl3pPr marL="0" indent="0">
              <a:spcAft>
                <a:spcPct val="0"/>
              </a:spcAft>
              <a:buNone/>
              <a:defRPr sz="1600"/>
            </a:lvl3pPr>
            <a:lvl4pPr marL="0" indent="0">
              <a:spcAft>
                <a:spcPct val="0"/>
              </a:spcAft>
              <a:buNone/>
              <a:defRPr sz="1600"/>
            </a:lvl4pPr>
            <a:lvl5pPr marL="0" indent="0">
              <a:spcAft>
                <a:spcPct val="0"/>
              </a:spcAft>
              <a:buNone/>
              <a:defRPr sz="1600"/>
            </a:lvl5pPr>
            <a:lvl6pPr marL="0" indent="0">
              <a:spcAft>
                <a:spcPct val="0"/>
              </a:spcAft>
              <a:buNone/>
              <a:defRPr sz="1600"/>
            </a:lvl6pPr>
            <a:lvl7pPr marL="0" indent="0">
              <a:spcAft>
                <a:spcPct val="0"/>
              </a:spcAft>
              <a:buNone/>
              <a:defRPr sz="1600"/>
            </a:lvl7pPr>
            <a:lvl8pPr marL="0" indent="0">
              <a:spcAft>
                <a:spcPct val="0"/>
              </a:spcAft>
              <a:buNone/>
              <a:defRPr sz="1600"/>
            </a:lvl8pPr>
            <a:lvl9pPr marL="0" indent="0">
              <a:spcAft>
                <a:spcPct val="0"/>
              </a:spcAft>
              <a:buNone/>
              <a:defRPr sz="1600"/>
            </a:lvl9pPr>
          </a:lstStyle>
          <a:p>
            <a:pPr lvl="0"/>
            <a:r>
              <a:rPr lang="nb-NO" noProof="0"/>
              <a:t>Tittel på graf</a:t>
            </a:r>
            <a:endParaRPr lang="nb-NO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B01F09-97A8-49A9-A1D7-171FF34A7A0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0000" y="2544774"/>
            <a:ext cx="5418000" cy="3494077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nb-NO" noProof="0"/>
              <a:t>Klikk for å legge til tekst                                                    Enter &amp; TAB for å vise neste tekststil                       SHIFT+TAB for å vise forrige tekststil</a:t>
            </a:r>
            <a:endParaRPr lang="nb-NO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48F72EE-76F7-4471-9ABD-8692546D42E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0000" y="2224375"/>
            <a:ext cx="5418000" cy="22724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/>
            </a:lvl1pPr>
            <a:lvl2pPr marL="0" indent="0">
              <a:buNone/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  <a:lvl6pPr marL="0" indent="0">
              <a:buNone/>
              <a:defRPr sz="1200"/>
            </a:lvl6pPr>
            <a:lvl7pPr marL="0" indent="0">
              <a:buNone/>
              <a:defRPr sz="1200"/>
            </a:lvl7pPr>
            <a:lvl8pPr marL="0" indent="0">
              <a:buNone/>
              <a:defRPr sz="1200"/>
            </a:lvl8pPr>
            <a:lvl9pPr marL="0" indent="0">
              <a:buNone/>
              <a:defRPr sz="1200"/>
            </a:lvl9pPr>
          </a:lstStyle>
          <a:p>
            <a:pPr lvl="0"/>
            <a:r>
              <a:rPr lang="nb-NO"/>
              <a:t>Underoverskrift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2D6DB48B-D31D-4152-8838-B71726AD978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2526" y="2224375"/>
            <a:ext cx="5418000" cy="22724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/>
            </a:lvl1pPr>
            <a:lvl2pPr marL="0" indent="0">
              <a:buNone/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  <a:lvl6pPr marL="0" indent="0">
              <a:buNone/>
              <a:defRPr sz="1200"/>
            </a:lvl6pPr>
            <a:lvl7pPr marL="0" indent="0">
              <a:buNone/>
              <a:defRPr sz="1200"/>
            </a:lvl7pPr>
            <a:lvl8pPr marL="0" indent="0">
              <a:buNone/>
              <a:defRPr sz="1200"/>
            </a:lvl8pPr>
            <a:lvl9pPr marL="0" indent="0">
              <a:buNone/>
              <a:defRPr sz="1200"/>
            </a:lvl9pPr>
          </a:lstStyle>
          <a:p>
            <a:pPr lvl="0"/>
            <a:r>
              <a:rPr lang="nb-NO"/>
              <a:t>Underoverskrift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3390CE-4089-47FA-A1C5-9B8B1596EF9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32526" y="2544774"/>
            <a:ext cx="5418000" cy="3494076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nb-NO" noProof="0"/>
              <a:t>Klikk for å legge til tekst                                                    Enter &amp; TAB for å vise neste tekststil                       SHIFT+TAB for å vise forrige tekststil</a:t>
            </a:r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1FB839-A42C-448F-B034-ECFD2748019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313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underoverskrift, tre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92E51F62-AFD4-4D96-8E00-116D4D9FFE2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 flipH="1"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A837D6BE-EAF6-4E55-90D5-0E54F19CF514}" type="datetime3">
              <a:rPr lang="nb-NO" smtClean="0"/>
              <a:t>2025.08.25</a:t>
            </a:fld>
            <a:endParaRPr lang="nb-NO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68C27277-2C27-40ED-856C-AF3F9042D3F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00CDDB12-9008-2CC3-C8CC-215271F28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54400"/>
            <a:ext cx="11113200" cy="1065600"/>
          </a:xfrm>
        </p:spPr>
        <p:txBody>
          <a:bodyPr/>
          <a:lstStyle/>
          <a:p>
            <a:r>
              <a:rPr lang="nb-NO"/>
              <a:t>Tittel første linje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5CA25137-B03B-59F6-1828-50096E455CFD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1119601"/>
            <a:ext cx="11113200" cy="5004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ct val="0"/>
              </a:spcBef>
              <a:buFont typeface="Veidekke Favorit Offc" panose="020B0504030202060203" pitchFamily="34" charset="0"/>
              <a:buNone/>
              <a:defRPr sz="2800">
                <a:solidFill>
                  <a:schemeClr val="accent2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r>
              <a:rPr lang="nb-NO"/>
              <a:t>Undertittel andre linje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E9189924-B7F0-4CBF-8D68-3916772BCF5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0000" y="1933597"/>
            <a:ext cx="3520800" cy="291600"/>
          </a:xfrm>
        </p:spPr>
        <p:txBody>
          <a:bodyPr>
            <a:noAutofit/>
          </a:bodyPr>
          <a:lstStyle>
            <a:lvl1pPr marL="0" indent="0">
              <a:spcAft>
                <a:spcPct val="0"/>
              </a:spcAft>
              <a:buFont typeface="Veidekke Favorit Offc" panose="020B0504030202060203" pitchFamily="34" charset="0"/>
              <a:buNone/>
              <a:defRPr sz="1600" b="1"/>
            </a:lvl1pPr>
            <a:lvl2pPr marL="0" indent="0">
              <a:spcAft>
                <a:spcPct val="0"/>
              </a:spcAft>
              <a:buFont typeface="Veidekke Favorit Offc" panose="020B0504030202060203" pitchFamily="34" charset="0"/>
              <a:buNone/>
              <a:defRPr sz="1600" b="1"/>
            </a:lvl2pPr>
            <a:lvl3pPr marL="0" indent="0">
              <a:spcAft>
                <a:spcPct val="0"/>
              </a:spcAft>
              <a:buNone/>
              <a:defRPr sz="1600" b="1"/>
            </a:lvl3pPr>
            <a:lvl4pPr marL="0" indent="0">
              <a:spcAft>
                <a:spcPct val="0"/>
              </a:spcAft>
              <a:buNone/>
              <a:defRPr sz="1600" b="1"/>
            </a:lvl4pPr>
            <a:lvl5pPr marL="0" indent="0">
              <a:spcAft>
                <a:spcPct val="0"/>
              </a:spcAft>
              <a:buNone/>
              <a:defRPr sz="1600" b="1"/>
            </a:lvl5pPr>
            <a:lvl6pPr marL="0" indent="0">
              <a:spcAft>
                <a:spcPct val="0"/>
              </a:spcAft>
              <a:buNone/>
              <a:defRPr sz="1600" b="1"/>
            </a:lvl6pPr>
            <a:lvl7pPr marL="0" indent="0">
              <a:spcAft>
                <a:spcPct val="0"/>
              </a:spcAft>
              <a:buNone/>
              <a:defRPr sz="1600" b="1"/>
            </a:lvl7pPr>
            <a:lvl8pPr marL="0" indent="0">
              <a:spcAft>
                <a:spcPct val="0"/>
              </a:spcAft>
              <a:buNone/>
              <a:defRPr sz="1600" b="1"/>
            </a:lvl8pPr>
            <a:lvl9pPr marL="0" indent="0">
              <a:spcAft>
                <a:spcPct val="0"/>
              </a:spcAft>
              <a:buNone/>
              <a:defRPr sz="1600" b="1"/>
            </a:lvl9pPr>
          </a:lstStyle>
          <a:p>
            <a:pPr lvl="0"/>
            <a:r>
              <a:rPr lang="nb-NO" noProof="0"/>
              <a:t>Tittel på graf</a:t>
            </a:r>
            <a:endParaRPr lang="nb-NO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0FF5253F-F026-45AD-AE42-1D6510E417E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40000" y="2224160"/>
            <a:ext cx="3520800" cy="22724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/>
            </a:lvl1pPr>
            <a:lvl2pPr marL="0" indent="0">
              <a:buNone/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  <a:lvl6pPr marL="0" indent="0">
              <a:buNone/>
              <a:defRPr sz="1200"/>
            </a:lvl6pPr>
            <a:lvl7pPr marL="0" indent="0">
              <a:buNone/>
              <a:defRPr sz="1200"/>
            </a:lvl7pPr>
            <a:lvl8pPr marL="0" indent="0">
              <a:buNone/>
              <a:defRPr sz="1200"/>
            </a:lvl8pPr>
            <a:lvl9pPr marL="0" indent="0">
              <a:buNone/>
              <a:defRPr sz="1200"/>
            </a:lvl9pPr>
          </a:lstStyle>
          <a:p>
            <a:pPr lvl="0"/>
            <a:r>
              <a:rPr lang="nb-NO"/>
              <a:t>Underoverskrift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B01F09-97A8-49A9-A1D7-171FF34A7A0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0000" y="2545925"/>
            <a:ext cx="3521007" cy="349560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nb-NO" noProof="0"/>
              <a:t>Klikk for å legge til tekst                    Enter &amp; TAB for å vise neste tekststil                                        SHIFT+TAB for å vise forrige tekststil</a:t>
            </a:r>
            <a:endParaRPr lang="nb-NO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01D28B1B-B6B2-41C4-84E4-763FE0C5CB0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334669" y="1933596"/>
            <a:ext cx="3521076" cy="291600"/>
          </a:xfrm>
        </p:spPr>
        <p:txBody>
          <a:bodyPr>
            <a:noAutofit/>
          </a:bodyPr>
          <a:lstStyle>
            <a:lvl1pPr marL="0" indent="0">
              <a:spcAft>
                <a:spcPct val="0"/>
              </a:spcAft>
              <a:buFont typeface="Arial" panose="020B0604020202020204" pitchFamily="34" charset="0"/>
              <a:buNone/>
              <a:defRPr sz="1600" b="1"/>
            </a:lvl1pPr>
            <a:lvl2pPr marL="0" indent="0">
              <a:spcAft>
                <a:spcPct val="0"/>
              </a:spcAft>
              <a:buFont typeface="Veidekke Favorit Offc" panose="020B0504030202060203" pitchFamily="34" charset="0"/>
              <a:buNone/>
              <a:defRPr sz="1600" b="1"/>
            </a:lvl2pPr>
            <a:lvl3pPr marL="0" indent="0">
              <a:spcAft>
                <a:spcPct val="0"/>
              </a:spcAft>
              <a:buNone/>
              <a:defRPr sz="1600" b="1"/>
            </a:lvl3pPr>
            <a:lvl4pPr marL="0" indent="0">
              <a:spcAft>
                <a:spcPct val="0"/>
              </a:spcAft>
              <a:buNone/>
              <a:defRPr sz="1600" b="1"/>
            </a:lvl4pPr>
            <a:lvl5pPr marL="0" indent="0">
              <a:spcAft>
                <a:spcPct val="0"/>
              </a:spcAft>
              <a:buNone/>
              <a:defRPr sz="1600" b="1"/>
            </a:lvl5pPr>
            <a:lvl6pPr marL="0" indent="0">
              <a:spcAft>
                <a:spcPct val="0"/>
              </a:spcAft>
              <a:buNone/>
              <a:defRPr sz="1600" b="1"/>
            </a:lvl6pPr>
            <a:lvl7pPr marL="0" indent="0">
              <a:spcAft>
                <a:spcPct val="0"/>
              </a:spcAft>
              <a:buNone/>
              <a:defRPr sz="1600" b="1"/>
            </a:lvl7pPr>
            <a:lvl8pPr marL="0" indent="0">
              <a:spcAft>
                <a:spcPct val="0"/>
              </a:spcAft>
              <a:buNone/>
              <a:defRPr sz="1600" b="1"/>
            </a:lvl8pPr>
            <a:lvl9pPr marL="0" indent="0">
              <a:spcAft>
                <a:spcPct val="0"/>
              </a:spcAft>
              <a:buNone/>
              <a:defRPr sz="1600" b="1"/>
            </a:lvl9pPr>
          </a:lstStyle>
          <a:p>
            <a:pPr lvl="0"/>
            <a:r>
              <a:rPr lang="nb-NO" noProof="0"/>
              <a:t>Tittel på graf</a:t>
            </a:r>
            <a:endParaRPr lang="nb-NO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4B2F23DF-0A6E-4787-875F-CA68E6E80E5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34669" y="2224160"/>
            <a:ext cx="3521076" cy="22724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/>
            </a:lvl1pPr>
            <a:lvl2pPr marL="0" indent="0">
              <a:buNone/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  <a:lvl6pPr marL="0" indent="0">
              <a:buNone/>
              <a:defRPr sz="1200"/>
            </a:lvl6pPr>
            <a:lvl7pPr marL="0" indent="0">
              <a:buNone/>
              <a:defRPr sz="1200"/>
            </a:lvl7pPr>
            <a:lvl8pPr marL="0" indent="0">
              <a:buNone/>
              <a:defRPr sz="1200"/>
            </a:lvl8pPr>
            <a:lvl9pPr marL="0" indent="0">
              <a:buNone/>
              <a:defRPr sz="1200"/>
            </a:lvl9pPr>
          </a:lstStyle>
          <a:p>
            <a:pPr lvl="0"/>
            <a:r>
              <a:rPr lang="nb-NO"/>
              <a:t>Underoverskrift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3390CE-4089-47FA-A1C5-9B8B1596EF9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334669" y="2545925"/>
            <a:ext cx="3520800" cy="349560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nb-NO" noProof="0"/>
              <a:t>Klikk for å legge til tekst                    Enter &amp; TAB for å vise neste tekststil                                        SHIFT+TAB for å vise forrige tekststil</a:t>
            </a:r>
            <a:endParaRPr lang="nb-NO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61004909-C534-4909-A51E-BB0E2FC18E0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31200" y="1933596"/>
            <a:ext cx="3520800" cy="291600"/>
          </a:xfrm>
        </p:spPr>
        <p:txBody>
          <a:bodyPr>
            <a:noAutofit/>
          </a:bodyPr>
          <a:lstStyle>
            <a:lvl1pPr marL="0" indent="0">
              <a:spcAft>
                <a:spcPct val="0"/>
              </a:spcAft>
              <a:buFont typeface="Arial" panose="020B0604020202020204" pitchFamily="34" charset="0"/>
              <a:buNone/>
              <a:defRPr sz="1600" b="1"/>
            </a:lvl1pPr>
            <a:lvl2pPr marL="0" indent="0">
              <a:spcAft>
                <a:spcPct val="0"/>
              </a:spcAft>
              <a:buFont typeface="Veidekke Favorit Offc" panose="020B0504030202060203" pitchFamily="34" charset="0"/>
              <a:buNone/>
              <a:defRPr sz="1600" b="1"/>
            </a:lvl2pPr>
            <a:lvl3pPr marL="0" indent="0">
              <a:spcAft>
                <a:spcPct val="0"/>
              </a:spcAft>
              <a:buNone/>
              <a:defRPr sz="1600" b="1"/>
            </a:lvl3pPr>
            <a:lvl4pPr marL="0" indent="0">
              <a:spcAft>
                <a:spcPct val="0"/>
              </a:spcAft>
              <a:buNone/>
              <a:defRPr sz="1600" b="1"/>
            </a:lvl4pPr>
            <a:lvl5pPr marL="0" indent="0">
              <a:spcAft>
                <a:spcPct val="0"/>
              </a:spcAft>
              <a:buNone/>
              <a:defRPr sz="1600" b="1"/>
            </a:lvl5pPr>
            <a:lvl6pPr marL="0" indent="0">
              <a:spcAft>
                <a:spcPct val="0"/>
              </a:spcAft>
              <a:buNone/>
              <a:defRPr sz="1600" b="1"/>
            </a:lvl6pPr>
            <a:lvl7pPr marL="0" indent="0">
              <a:spcAft>
                <a:spcPct val="0"/>
              </a:spcAft>
              <a:buNone/>
              <a:defRPr sz="1600" b="1"/>
            </a:lvl7pPr>
            <a:lvl8pPr marL="0" indent="0">
              <a:spcAft>
                <a:spcPct val="0"/>
              </a:spcAft>
              <a:buNone/>
              <a:defRPr sz="1600" b="1"/>
            </a:lvl8pPr>
            <a:lvl9pPr marL="0" indent="0">
              <a:spcAft>
                <a:spcPct val="0"/>
              </a:spcAft>
              <a:buNone/>
              <a:defRPr sz="1600" b="1"/>
            </a:lvl9pPr>
          </a:lstStyle>
          <a:p>
            <a:pPr lvl="0"/>
            <a:r>
              <a:rPr lang="nb-NO" noProof="0"/>
              <a:t>Tittel på graf</a:t>
            </a:r>
            <a:endParaRPr lang="nb-NO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92EE32F3-ABE4-438E-8ECC-FCBA5C0B4E6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30924" y="2224160"/>
            <a:ext cx="3521076" cy="22724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/>
            </a:lvl1pPr>
            <a:lvl2pPr marL="0" indent="0">
              <a:buNone/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  <a:lvl6pPr marL="0" indent="0">
              <a:buNone/>
              <a:defRPr sz="1200"/>
            </a:lvl6pPr>
            <a:lvl7pPr marL="0" indent="0">
              <a:buNone/>
              <a:defRPr sz="1200"/>
            </a:lvl7pPr>
            <a:lvl8pPr marL="0" indent="0">
              <a:buNone/>
              <a:defRPr sz="1200"/>
            </a:lvl8pPr>
            <a:lvl9pPr marL="0" indent="0">
              <a:buNone/>
              <a:defRPr sz="1200"/>
            </a:lvl9pPr>
          </a:lstStyle>
          <a:p>
            <a:pPr lvl="0"/>
            <a:r>
              <a:rPr lang="nb-NO"/>
              <a:t>Underoverskrift</a:t>
            </a: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555B9E4D-02D2-4B75-9037-0A374A35EF17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131200" y="2545925"/>
            <a:ext cx="3520800" cy="349560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nb-NO" noProof="0"/>
              <a:t>Klikk for å legge til tekst                    Enter &amp; TAB for å vise neste tekststil                                        SHIFT+TAB for å vise forrige tekststil</a:t>
            </a:r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1FB839-A42C-448F-B034-ECFD2748019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659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fakta boks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92E51F62-AFD4-4D96-8E00-116D4D9FFE2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 flipH="1"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4D54E434-0FC3-4AFE-A04C-3E7F9B70B02D}" type="datetime3">
              <a:rPr lang="nb-NO" smtClean="0"/>
              <a:t>2025.08.25</a:t>
            </a:fld>
            <a:endParaRPr lang="nb-NO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68C27277-2C27-40ED-856C-AF3F9042D3F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E42CF82-FACF-89E1-45F4-912FE7AE56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54400"/>
            <a:ext cx="11113200" cy="1065600"/>
          </a:xfrm>
        </p:spPr>
        <p:txBody>
          <a:bodyPr/>
          <a:lstStyle/>
          <a:p>
            <a:r>
              <a:rPr lang="nb-NO"/>
              <a:t>Tittel første linje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F4ACFCD5-6697-6CC5-AA0B-61FD6D0309C0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1119601"/>
            <a:ext cx="11113200" cy="5004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ct val="0"/>
              </a:spcBef>
              <a:buFont typeface="Veidekke Favorit Offc" panose="020B0504030202060203" pitchFamily="34" charset="0"/>
              <a:buNone/>
              <a:defRPr sz="2800">
                <a:solidFill>
                  <a:schemeClr val="accent2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r>
              <a:rPr lang="nb-NO"/>
              <a:t>Undertittel andre linje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B01F09-97A8-49A9-A1D7-171FF34A7A0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0000" y="1933200"/>
            <a:ext cx="7316538" cy="4107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Klikk for å legge til tekst                                                                                   Enter &amp; TAB for å vise neste tekststil                                                       SHIFT+TAB for å vise forrige tekststil</a:t>
            </a:r>
            <a:endParaRPr lang="nb-NO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3390CE-4089-47FA-A1C5-9B8B1596EF9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075793" y="1933200"/>
            <a:ext cx="2576206" cy="4107600"/>
          </a:xfrm>
        </p:spPr>
        <p:txBody>
          <a:bodyPr tIns="180000" bIns="180000"/>
          <a:lstStyle>
            <a:lvl1pPr marL="0" indent="0">
              <a:buFont typeface="Veidekke Favorit Offc" panose="020B0504030202060203" pitchFamily="34" charset="0"/>
              <a:buChar char="​"/>
              <a:defRPr b="1" i="0" cap="all" baseline="0"/>
            </a:lvl1pPr>
            <a:lvl2pPr marL="0" indent="0">
              <a:buFont typeface="Veidekke Favorit Offc" panose="020B0504030202060203" pitchFamily="34" charset="0"/>
              <a:buChar char="​"/>
              <a:defRPr sz="1200"/>
            </a:lvl2pPr>
            <a:lvl3pPr marL="215900" indent="-215900">
              <a:defRPr sz="1200"/>
            </a:lvl3pPr>
            <a:lvl4pPr marL="432000" indent="-216000">
              <a:buFont typeface="Veidekke Favorit Offc" panose="020B0504030202060203" pitchFamily="34" charset="0"/>
              <a:buChar char="•"/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legge til tekst</a:t>
            </a:r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1FB839-A42C-448F-B034-ECFD2748019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9119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+ fakta boks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92E51F62-AFD4-4D96-8E00-116D4D9FFE2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 flipH="1"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05B1728A-7D41-408B-AB91-128E37FAE282}" type="datetime3">
              <a:rPr lang="nb-NO" smtClean="0"/>
              <a:t>2025.08.25</a:t>
            </a:fld>
            <a:endParaRPr lang="nb-NO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68C27277-2C27-40ED-856C-AF3F9042D3F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72AF08F-9E31-B1B2-4348-8CBA9C464F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54400"/>
            <a:ext cx="11113200" cy="1065600"/>
          </a:xfrm>
        </p:spPr>
        <p:txBody>
          <a:bodyPr/>
          <a:lstStyle/>
          <a:p>
            <a:r>
              <a:rPr lang="nb-NO"/>
              <a:t>Tittel første linje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98BC4D3-9BF0-4DFE-69F0-7587AE75A6B3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1119601"/>
            <a:ext cx="11113200" cy="5004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ct val="0"/>
              </a:spcBef>
              <a:buFont typeface="Veidekke Favorit Offc" panose="020B0504030202060203" pitchFamily="34" charset="0"/>
              <a:buNone/>
              <a:defRPr sz="2800">
                <a:solidFill>
                  <a:schemeClr val="accent2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r>
              <a:rPr lang="nb-NO"/>
              <a:t>Undertittel andre linje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B01F09-97A8-49A9-A1D7-171FF34A7A0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0000" y="1933200"/>
            <a:ext cx="7316538" cy="4107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Klikk for å legge til tekst                                                                                   Enter &amp; TAB for å vise neste tekststil                                                       SHIFT+TAB for å vise forrige tekststil</a:t>
            </a:r>
            <a:endParaRPr lang="nb-NO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3390CE-4089-47FA-A1C5-9B8B1596EF9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075793" y="1933200"/>
            <a:ext cx="2576206" cy="4107600"/>
          </a:xfrm>
          <a:solidFill>
            <a:schemeClr val="accent3">
              <a:alpha val="50000"/>
            </a:schemeClr>
          </a:solidFill>
        </p:spPr>
        <p:txBody>
          <a:bodyPr lIns="180000" tIns="180000" rIns="180000" bIns="180000">
            <a:noAutofit/>
          </a:bodyPr>
          <a:lstStyle>
            <a:lvl1pPr marL="0" indent="0">
              <a:buFont typeface="Veidekke Favorit Offc" panose="020B0504030202060203" pitchFamily="34" charset="0"/>
              <a:buNone/>
              <a:defRPr b="1" i="0" cap="all" baseline="0"/>
            </a:lvl1pPr>
            <a:lvl2pPr marL="0" indent="0">
              <a:buFont typeface="Veidekke Favorit Offc" panose="020B0504030202060203" pitchFamily="34" charset="0"/>
              <a:buChar char="​"/>
              <a:defRPr sz="1200"/>
            </a:lvl2pPr>
            <a:lvl3pPr marL="215900" indent="-215900">
              <a:defRPr sz="1200"/>
            </a:lvl3pPr>
            <a:lvl4pPr marL="432000" indent="-216000">
              <a:buFont typeface="Veidekke Favorit Offc" panose="020B0504030202060203" pitchFamily="34" charset="0"/>
              <a:buChar char="•"/>
              <a:defRPr sz="1200"/>
            </a:lvl4pPr>
            <a:lvl5pPr>
              <a:defRPr sz="1200"/>
            </a:lvl5pPr>
          </a:lstStyle>
          <a:p>
            <a:pPr lvl="0"/>
            <a:r>
              <a:rPr lang="nb-NO"/>
              <a:t>klikk for å legge til tekst, endre bak-grunnsfarge: form fylle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1FB839-A42C-448F-B034-ECFD2748019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319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tre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92E51F62-AFD4-4D96-8E00-116D4D9FFE2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 flipH="1"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35EAE886-C500-434E-A2CF-E9FFB552CF79}" type="datetime3">
              <a:rPr lang="nb-NO" smtClean="0"/>
              <a:t>2025.08.25</a:t>
            </a:fld>
            <a:endParaRPr lang="nb-NO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68C27277-2C27-40ED-856C-AF3F9042D3F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AC219CF-84C4-8B30-2820-378358AEE0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54400"/>
            <a:ext cx="11113200" cy="1065600"/>
          </a:xfrm>
        </p:spPr>
        <p:txBody>
          <a:bodyPr/>
          <a:lstStyle/>
          <a:p>
            <a:r>
              <a:rPr lang="nb-NO"/>
              <a:t>Tittel første linje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E2FDB87-E072-1336-6B6D-A9F0292FDE50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1119601"/>
            <a:ext cx="11113200" cy="5004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ct val="0"/>
              </a:spcBef>
              <a:buFont typeface="Veidekke Favorit Offc" panose="020B0504030202060203" pitchFamily="34" charset="0"/>
              <a:buNone/>
              <a:defRPr sz="2800">
                <a:solidFill>
                  <a:schemeClr val="accent2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r>
              <a:rPr lang="nb-NO"/>
              <a:t>Undertittel andre linje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B01F09-97A8-49A9-A1D7-171FF34A7A0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0000" y="1933200"/>
            <a:ext cx="3524400" cy="4107600"/>
          </a:xfrm>
        </p:spPr>
        <p:txBody>
          <a:bodyPr/>
          <a:lstStyle/>
          <a:p>
            <a:pPr lvl="0"/>
            <a:r>
              <a:rPr lang="nb-NO" noProof="0"/>
              <a:t>Klikk for å legge til tekst                    Enter &amp; TAB for å vise neste tekststil                                        SHIFT+TAB for å vise forrige tekststil</a:t>
            </a:r>
            <a:endParaRPr lang="nb-NO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3390CE-4089-47FA-A1C5-9B8B1596EF9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334001" y="1933200"/>
            <a:ext cx="3524400" cy="4107600"/>
          </a:xfrm>
        </p:spPr>
        <p:txBody>
          <a:bodyPr/>
          <a:lstStyle/>
          <a:p>
            <a:pPr lvl="0"/>
            <a:r>
              <a:rPr lang="nb-NO" noProof="0"/>
              <a:t>Klikk for å legge til tekst                    Enter &amp; TAB for å vise neste tekststil                                        SHIFT+TAB for å vise forrige tekststil</a:t>
            </a:r>
            <a:endParaRPr lang="nb-NO"/>
          </a:p>
        </p:txBody>
      </p:sp>
      <p:sp>
        <p:nvSpPr>
          <p:cNvPr id="11" name="Content Placeholder 12">
            <a:extLst>
              <a:ext uri="{FF2B5EF4-FFF2-40B4-BE49-F238E27FC236}">
                <a16:creationId xmlns:a16="http://schemas.microsoft.com/office/drawing/2014/main" id="{554A79B8-959D-4DFC-BAA6-D49D4E6D0B0D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128001" y="1933200"/>
            <a:ext cx="3524400" cy="4107600"/>
          </a:xfrm>
        </p:spPr>
        <p:txBody>
          <a:bodyPr/>
          <a:lstStyle/>
          <a:p>
            <a:pPr lvl="0"/>
            <a:r>
              <a:rPr lang="nb-NO" noProof="0"/>
              <a:t>Klikk for å legge til tekst                    Enter &amp; TAB for å vise neste tekststil                                        SHIFT+TAB for å vise forrige tekststil</a:t>
            </a:r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1FB839-A42C-448F-B034-ECFD2748019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126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fire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4EAFA211-99AB-4B16-BFC6-3CEF0416FBB6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 flipH="1"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0497E626-157E-4DBF-B6AD-C9F4C180EBA2}" type="datetime3">
              <a:rPr lang="nb-NO" smtClean="0"/>
              <a:t>2025.08.25</a:t>
            </a:fld>
            <a:endParaRPr lang="nb-NO"/>
          </a:p>
        </p:txBody>
      </p:sp>
      <p:sp>
        <p:nvSpPr>
          <p:cNvPr id="5" name="Footer Placeholder 4" hidden="1">
            <a:extLst>
              <a:ext uri="{FF2B5EF4-FFF2-40B4-BE49-F238E27FC236}">
                <a16:creationId xmlns:a16="http://schemas.microsoft.com/office/drawing/2014/main" id="{0B80EDB4-CB88-42E0-8926-CF66A2919CF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4D08716-7277-A184-8480-43924EAC9D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54400"/>
            <a:ext cx="11113200" cy="1065600"/>
          </a:xfrm>
        </p:spPr>
        <p:txBody>
          <a:bodyPr/>
          <a:lstStyle/>
          <a:p>
            <a:r>
              <a:rPr lang="nb-NO"/>
              <a:t>Tittel første linje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543C0CE7-59F2-0EF9-6BE4-954D5A0DD7EA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1119601"/>
            <a:ext cx="11113200" cy="5004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ct val="0"/>
              </a:spcBef>
              <a:buFont typeface="Veidekke Favorit Offc" panose="020B0504030202060203" pitchFamily="34" charset="0"/>
              <a:buNone/>
              <a:defRPr sz="2800">
                <a:solidFill>
                  <a:schemeClr val="accent2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r>
              <a:rPr lang="nb-NO"/>
              <a:t>Undertittel andre linje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B01F09-97A8-49A9-A1D7-171FF34A7A0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0000" y="1933200"/>
            <a:ext cx="2574000" cy="4107600"/>
          </a:xfrm>
        </p:spPr>
        <p:txBody>
          <a:bodyPr/>
          <a:lstStyle>
            <a:lvl1pPr marL="0" indent="0">
              <a:buFont typeface="Veidekke Favorit Offc" panose="020B0504030202060203" pitchFamily="34" charset="0"/>
              <a:buChar char="​"/>
              <a:defRPr sz="1400" b="1" i="0" cap="all" baseline="0"/>
            </a:lvl1pPr>
            <a:lvl2pPr marL="0" indent="0">
              <a:buFont typeface="Veidekke Favorit Offc" panose="020B0504030202060203" pitchFamily="34" charset="0"/>
              <a:buChar char="​"/>
              <a:defRPr sz="1000"/>
            </a:lvl2pPr>
            <a:lvl3pPr marL="215900" indent="-215900">
              <a:defRPr sz="1000"/>
            </a:lvl3pPr>
            <a:lvl4pPr marL="432000" indent="-216000">
              <a:buFont typeface="Veidekke Favorit Offc" panose="020B0504030202060203" pitchFamily="34" charset="0"/>
              <a:buChar char="•"/>
              <a:defRPr sz="1000"/>
            </a:lvl4pPr>
            <a:lvl5pPr marL="648000">
              <a:defRPr sz="1000"/>
            </a:lvl5pPr>
            <a:lvl6pPr marL="648000">
              <a:defRPr sz="1000"/>
            </a:lvl6pPr>
            <a:lvl7pPr marL="648000">
              <a:defRPr sz="1000"/>
            </a:lvl7pPr>
            <a:lvl8pPr marL="648000">
              <a:defRPr sz="1000"/>
            </a:lvl8pPr>
            <a:lvl9pPr marL="648000">
              <a:defRPr sz="1000"/>
            </a:lvl9pPr>
          </a:lstStyle>
          <a:p>
            <a:pPr lvl="0"/>
            <a:r>
              <a:rPr lang="nb-NO" noProof="0"/>
              <a:t>Klikk for å legge til tekst</a:t>
            </a:r>
            <a:endParaRPr lang="nb-NO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3390CE-4089-47FA-A1C5-9B8B1596EF9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386000" y="1933200"/>
            <a:ext cx="2574000" cy="4107600"/>
          </a:xfrm>
        </p:spPr>
        <p:txBody>
          <a:bodyPr/>
          <a:lstStyle>
            <a:lvl1pPr marL="0" indent="0">
              <a:buFont typeface="Veidekke Favorit Offc" panose="020B0504030202060203" pitchFamily="34" charset="0"/>
              <a:buChar char="​"/>
              <a:defRPr sz="1400" b="1" i="0" cap="all" baseline="0"/>
            </a:lvl1pPr>
            <a:lvl2pPr marL="0" indent="0">
              <a:buFont typeface="Veidekke Favorit Offc" panose="020B0504030202060203" pitchFamily="34" charset="0"/>
              <a:buChar char="​"/>
              <a:defRPr sz="1000"/>
            </a:lvl2pPr>
            <a:lvl3pPr marL="215900" indent="-215900">
              <a:defRPr sz="1000"/>
            </a:lvl3pPr>
            <a:lvl4pPr marL="432000" indent="-216000">
              <a:buFont typeface="Veidekke Favorit Offc" panose="020B0504030202060203" pitchFamily="34" charset="0"/>
              <a:buChar char="•"/>
              <a:defRPr sz="1000"/>
            </a:lvl4pPr>
            <a:lvl5pPr marL="648000">
              <a:defRPr sz="1000"/>
            </a:lvl5pPr>
            <a:lvl6pPr marL="648000">
              <a:defRPr sz="1000"/>
            </a:lvl6pPr>
            <a:lvl7pPr marL="648000">
              <a:defRPr sz="1000"/>
            </a:lvl7pPr>
            <a:lvl8pPr marL="648000">
              <a:defRPr sz="1000"/>
            </a:lvl8pPr>
            <a:lvl9pPr marL="648000">
              <a:defRPr sz="1000"/>
            </a:lvl9pPr>
          </a:lstStyle>
          <a:p>
            <a:pPr lvl="0"/>
            <a:r>
              <a:rPr lang="nb-NO" noProof="0"/>
              <a:t>Klikk for å legge til tekst</a:t>
            </a:r>
            <a:endParaRPr lang="nb-NO"/>
          </a:p>
        </p:txBody>
      </p:sp>
      <p:sp>
        <p:nvSpPr>
          <p:cNvPr id="11" name="Content Placeholder 12">
            <a:extLst>
              <a:ext uri="{FF2B5EF4-FFF2-40B4-BE49-F238E27FC236}">
                <a16:creationId xmlns:a16="http://schemas.microsoft.com/office/drawing/2014/main" id="{554A79B8-959D-4DFC-BAA6-D49D4E6D0B0D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232000" y="1933200"/>
            <a:ext cx="2574000" cy="4107600"/>
          </a:xfrm>
        </p:spPr>
        <p:txBody>
          <a:bodyPr/>
          <a:lstStyle>
            <a:lvl1pPr marL="0" indent="0">
              <a:buFont typeface="Veidekke Favorit Offc" panose="020B0504030202060203" pitchFamily="34" charset="0"/>
              <a:buChar char="​"/>
              <a:defRPr sz="1400" b="1" cap="all" baseline="0"/>
            </a:lvl1pPr>
            <a:lvl2pPr marL="0" indent="0">
              <a:buFont typeface="Veidekke Favorit Offc" panose="020B0504030202060203" pitchFamily="34" charset="0"/>
              <a:buChar char="​"/>
              <a:defRPr sz="1000"/>
            </a:lvl2pPr>
            <a:lvl3pPr marL="215900" indent="-215900">
              <a:defRPr sz="1000"/>
            </a:lvl3pPr>
            <a:lvl4pPr marL="432000" indent="-216000">
              <a:buFont typeface="Veidekke Favorit Offc" panose="020B0504030202060203" pitchFamily="34" charset="0"/>
              <a:buChar char="•"/>
              <a:defRPr sz="1000"/>
            </a:lvl4pPr>
            <a:lvl5pPr marL="648000">
              <a:defRPr sz="1000"/>
            </a:lvl5pPr>
            <a:lvl6pPr marL="648000">
              <a:defRPr sz="1000"/>
            </a:lvl6pPr>
            <a:lvl7pPr marL="648000">
              <a:defRPr sz="1000"/>
            </a:lvl7pPr>
            <a:lvl8pPr marL="648000">
              <a:defRPr sz="1000"/>
            </a:lvl8pPr>
            <a:lvl9pPr marL="648000">
              <a:defRPr sz="1000"/>
            </a:lvl9pPr>
          </a:lstStyle>
          <a:p>
            <a:pPr lvl="0"/>
            <a:r>
              <a:rPr lang="nb-NO" noProof="0"/>
              <a:t>Klikk for å legge til tekst</a:t>
            </a:r>
            <a:endParaRPr lang="nb-NO"/>
          </a:p>
        </p:txBody>
      </p:sp>
      <p:sp>
        <p:nvSpPr>
          <p:cNvPr id="28" name="Content Placeholder 14">
            <a:extLst>
              <a:ext uri="{FF2B5EF4-FFF2-40B4-BE49-F238E27FC236}">
                <a16:creationId xmlns:a16="http://schemas.microsoft.com/office/drawing/2014/main" id="{5316ACB2-D702-4E5C-ADA8-AC2A824E2696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9078000" y="1933200"/>
            <a:ext cx="2574000" cy="4107600"/>
          </a:xfrm>
        </p:spPr>
        <p:txBody>
          <a:bodyPr/>
          <a:lstStyle>
            <a:lvl1pPr marL="0" indent="0">
              <a:buFont typeface="Veidekke Favorit Offc" panose="020B0504030202060203" pitchFamily="34" charset="0"/>
              <a:buChar char="​"/>
              <a:defRPr sz="1400" b="1" i="0" cap="all" baseline="0"/>
            </a:lvl1pPr>
            <a:lvl2pPr marL="0" indent="0">
              <a:buFont typeface="Veidekke Favorit Offc" panose="020B0504030202060203" pitchFamily="34" charset="0"/>
              <a:buChar char="​"/>
              <a:defRPr sz="1000"/>
            </a:lvl2pPr>
            <a:lvl3pPr marL="215900" indent="-215900">
              <a:defRPr sz="1000"/>
            </a:lvl3pPr>
            <a:lvl4pPr marL="432000" indent="-216000">
              <a:buFont typeface="Veidekke Favorit Offc" panose="020B0504030202060203" pitchFamily="34" charset="0"/>
              <a:buChar char="•"/>
              <a:defRPr sz="1000"/>
            </a:lvl4pPr>
            <a:lvl5pPr marL="648000">
              <a:defRPr sz="1000"/>
            </a:lvl5pPr>
            <a:lvl6pPr marL="648000">
              <a:defRPr sz="1000"/>
            </a:lvl6pPr>
            <a:lvl7pPr marL="648000">
              <a:defRPr sz="1000"/>
            </a:lvl7pPr>
            <a:lvl8pPr marL="648000">
              <a:defRPr sz="1000"/>
            </a:lvl8pPr>
            <a:lvl9pPr marL="648000">
              <a:defRPr sz="1000"/>
            </a:lvl9pPr>
          </a:lstStyle>
          <a:p>
            <a:pPr lvl="0"/>
            <a:r>
              <a:rPr lang="nb-NO" noProof="0"/>
              <a:t>Klikk for å legge til tekst</a:t>
            </a:r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B9673-65E7-4670-8BC9-6A44B7C1721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019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seks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4EAFA211-99AB-4B16-BFC6-3CEF0416FBB6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 flipH="1"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0497E626-157E-4DBF-B6AD-C9F4C180EBA2}" type="datetime3">
              <a:rPr lang="nb-NO" smtClean="0"/>
              <a:t>2025.08.25</a:t>
            </a:fld>
            <a:endParaRPr lang="nb-NO"/>
          </a:p>
        </p:txBody>
      </p:sp>
      <p:sp>
        <p:nvSpPr>
          <p:cNvPr id="5" name="Footer Placeholder 4" hidden="1">
            <a:extLst>
              <a:ext uri="{FF2B5EF4-FFF2-40B4-BE49-F238E27FC236}">
                <a16:creationId xmlns:a16="http://schemas.microsoft.com/office/drawing/2014/main" id="{0B80EDB4-CB88-42E0-8926-CF66A2919CF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35027CB-91B5-F8E3-68DF-A86BDC1198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54400"/>
            <a:ext cx="11113200" cy="1065600"/>
          </a:xfrm>
        </p:spPr>
        <p:txBody>
          <a:bodyPr/>
          <a:lstStyle/>
          <a:p>
            <a:r>
              <a:rPr lang="nb-NO"/>
              <a:t>Tittel første linje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727B8FA2-31D9-36F6-4319-CCDE8F110FB2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1119601"/>
            <a:ext cx="11113200" cy="5004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ct val="0"/>
              </a:spcBef>
              <a:buFont typeface="Veidekke Favorit Offc" panose="020B0504030202060203" pitchFamily="34" charset="0"/>
              <a:buNone/>
              <a:defRPr sz="2800">
                <a:solidFill>
                  <a:schemeClr val="accent2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r>
              <a:rPr lang="nb-NO"/>
              <a:t>Undertittel andre linje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B01F09-97A8-49A9-A1D7-171FF34A7A0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0000" y="1933200"/>
            <a:ext cx="1627200" cy="4107600"/>
          </a:xfrm>
        </p:spPr>
        <p:txBody>
          <a:bodyPr/>
          <a:lstStyle>
            <a:lvl1pPr marL="0" indent="0">
              <a:buFont typeface="Veidekke Favorit Offc" panose="020B0504030202060203" pitchFamily="34" charset="0"/>
              <a:buChar char="​"/>
              <a:defRPr sz="1400" b="1" i="0" cap="all" baseline="0"/>
            </a:lvl1pPr>
            <a:lvl2pPr marL="0" indent="0">
              <a:buFont typeface="Veidekke Favorit Offc" panose="020B0504030202060203" pitchFamily="34" charset="0"/>
              <a:buChar char="​"/>
              <a:defRPr sz="1000"/>
            </a:lvl2pPr>
            <a:lvl3pPr marL="215900" indent="-215900">
              <a:defRPr sz="1000"/>
            </a:lvl3pPr>
            <a:lvl4pPr marL="432000" indent="-216000">
              <a:buFont typeface="Veidekke Favorit Offc" panose="020B0504030202060203" pitchFamily="34" charset="0"/>
              <a:buChar char="•"/>
              <a:defRPr sz="1000"/>
            </a:lvl4pPr>
            <a:lvl5pPr marL="648000">
              <a:defRPr sz="1000"/>
            </a:lvl5pPr>
            <a:lvl6pPr marL="648000">
              <a:defRPr sz="1000"/>
            </a:lvl6pPr>
            <a:lvl7pPr marL="648000">
              <a:defRPr sz="1000"/>
            </a:lvl7pPr>
            <a:lvl8pPr marL="648000">
              <a:defRPr sz="1000"/>
            </a:lvl8pPr>
            <a:lvl9pPr marL="648000">
              <a:defRPr sz="1000"/>
            </a:lvl9pPr>
          </a:lstStyle>
          <a:p>
            <a:pPr lvl="0"/>
            <a:r>
              <a:rPr lang="nb-NO" noProof="0"/>
              <a:t>Klikk for å legge til tekst</a:t>
            </a:r>
            <a:endParaRPr lang="nb-NO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3390CE-4089-47FA-A1C5-9B8B1596EF9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436960" y="1933200"/>
            <a:ext cx="1627200" cy="4107600"/>
          </a:xfrm>
        </p:spPr>
        <p:txBody>
          <a:bodyPr/>
          <a:lstStyle>
            <a:lvl1pPr marL="0" indent="0">
              <a:buFont typeface="Veidekke Favorit Offc" panose="020B0504030202060203" pitchFamily="34" charset="0"/>
              <a:buChar char="​"/>
              <a:defRPr sz="1400" b="1" i="0" cap="all" baseline="0"/>
            </a:lvl1pPr>
            <a:lvl2pPr marL="0" indent="0">
              <a:buFont typeface="Veidekke Favorit Offc" panose="020B0504030202060203" pitchFamily="34" charset="0"/>
              <a:buChar char="​"/>
              <a:defRPr sz="1000"/>
            </a:lvl2pPr>
            <a:lvl3pPr marL="215900" indent="-215900">
              <a:defRPr sz="1000"/>
            </a:lvl3pPr>
            <a:lvl4pPr marL="432000" indent="-216000">
              <a:buFont typeface="Veidekke Favorit Offc" panose="020B0504030202060203" pitchFamily="34" charset="0"/>
              <a:buChar char="•"/>
              <a:defRPr sz="1000"/>
            </a:lvl4pPr>
            <a:lvl5pPr marL="648000">
              <a:defRPr sz="1000"/>
            </a:lvl5pPr>
            <a:lvl6pPr marL="648000">
              <a:defRPr sz="1000"/>
            </a:lvl6pPr>
            <a:lvl7pPr marL="648000">
              <a:defRPr sz="1000"/>
            </a:lvl7pPr>
            <a:lvl8pPr marL="648000">
              <a:defRPr sz="1000"/>
            </a:lvl8pPr>
            <a:lvl9pPr marL="648000">
              <a:defRPr sz="1000"/>
            </a:lvl9pPr>
          </a:lstStyle>
          <a:p>
            <a:pPr lvl="0"/>
            <a:r>
              <a:rPr lang="nb-NO" noProof="0"/>
              <a:t>Klikk for å legge til tekst</a:t>
            </a:r>
            <a:endParaRPr lang="nb-NO"/>
          </a:p>
        </p:txBody>
      </p:sp>
      <p:sp>
        <p:nvSpPr>
          <p:cNvPr id="11" name="Content Placeholder 12">
            <a:extLst>
              <a:ext uri="{FF2B5EF4-FFF2-40B4-BE49-F238E27FC236}">
                <a16:creationId xmlns:a16="http://schemas.microsoft.com/office/drawing/2014/main" id="{554A79B8-959D-4DFC-BAA6-D49D4E6D0B0D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333920" y="1933200"/>
            <a:ext cx="1627200" cy="4107600"/>
          </a:xfrm>
        </p:spPr>
        <p:txBody>
          <a:bodyPr/>
          <a:lstStyle>
            <a:lvl1pPr marL="0" indent="0">
              <a:buFont typeface="Veidekke Favorit Offc" panose="020B0504030202060203" pitchFamily="34" charset="0"/>
              <a:buChar char="​"/>
              <a:defRPr sz="1400" b="1" cap="all" baseline="0"/>
            </a:lvl1pPr>
            <a:lvl2pPr marL="0" indent="0">
              <a:buFont typeface="Veidekke Favorit Offc" panose="020B0504030202060203" pitchFamily="34" charset="0"/>
              <a:buChar char="​"/>
              <a:defRPr sz="1000"/>
            </a:lvl2pPr>
            <a:lvl3pPr marL="215900" indent="-215900">
              <a:defRPr sz="1000"/>
            </a:lvl3pPr>
            <a:lvl4pPr marL="432000" indent="-216000">
              <a:buFont typeface="Veidekke Favorit Offc" panose="020B0504030202060203" pitchFamily="34" charset="0"/>
              <a:buChar char="•"/>
              <a:defRPr sz="1000"/>
            </a:lvl4pPr>
            <a:lvl5pPr marL="648000">
              <a:defRPr sz="1000"/>
            </a:lvl5pPr>
            <a:lvl6pPr marL="648000">
              <a:defRPr sz="1000"/>
            </a:lvl6pPr>
            <a:lvl7pPr marL="648000">
              <a:defRPr sz="1000"/>
            </a:lvl7pPr>
            <a:lvl8pPr marL="648000">
              <a:defRPr sz="1000"/>
            </a:lvl8pPr>
            <a:lvl9pPr marL="648000">
              <a:defRPr sz="1000"/>
            </a:lvl9pPr>
          </a:lstStyle>
          <a:p>
            <a:pPr lvl="0"/>
            <a:r>
              <a:rPr lang="nb-NO" noProof="0"/>
              <a:t>Klikk for å legge til tekst</a:t>
            </a:r>
            <a:endParaRPr lang="nb-NO"/>
          </a:p>
        </p:txBody>
      </p:sp>
      <p:sp>
        <p:nvSpPr>
          <p:cNvPr id="28" name="Content Placeholder 14">
            <a:extLst>
              <a:ext uri="{FF2B5EF4-FFF2-40B4-BE49-F238E27FC236}">
                <a16:creationId xmlns:a16="http://schemas.microsoft.com/office/drawing/2014/main" id="{5316ACB2-D702-4E5C-ADA8-AC2A824E2696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6230880" y="1933200"/>
            <a:ext cx="1627200" cy="4107600"/>
          </a:xfrm>
        </p:spPr>
        <p:txBody>
          <a:bodyPr/>
          <a:lstStyle>
            <a:lvl1pPr marL="0" indent="0">
              <a:buFont typeface="Veidekke Favorit Offc" panose="020B0504030202060203" pitchFamily="34" charset="0"/>
              <a:buChar char="​"/>
              <a:defRPr sz="1400" b="1" i="0" cap="all" baseline="0"/>
            </a:lvl1pPr>
            <a:lvl2pPr marL="0" indent="0">
              <a:buFont typeface="Veidekke Favorit Offc" panose="020B0504030202060203" pitchFamily="34" charset="0"/>
              <a:buChar char="​"/>
              <a:defRPr sz="1000"/>
            </a:lvl2pPr>
            <a:lvl3pPr marL="215900" indent="-215900">
              <a:defRPr sz="1000"/>
            </a:lvl3pPr>
            <a:lvl4pPr marL="432000" indent="-216000">
              <a:buFont typeface="Veidekke Favorit Offc" panose="020B0504030202060203" pitchFamily="34" charset="0"/>
              <a:buChar char="•"/>
              <a:defRPr sz="1000"/>
            </a:lvl4pPr>
            <a:lvl5pPr marL="648000">
              <a:defRPr sz="1000"/>
            </a:lvl5pPr>
            <a:lvl6pPr marL="648000">
              <a:defRPr sz="1000"/>
            </a:lvl6pPr>
            <a:lvl7pPr marL="648000">
              <a:defRPr sz="1000"/>
            </a:lvl7pPr>
            <a:lvl8pPr marL="648000">
              <a:defRPr sz="1000"/>
            </a:lvl8pPr>
            <a:lvl9pPr marL="648000">
              <a:defRPr sz="1000"/>
            </a:lvl9pPr>
          </a:lstStyle>
          <a:p>
            <a:pPr lvl="0"/>
            <a:r>
              <a:rPr lang="nb-NO" noProof="0"/>
              <a:t>Klikk for å legge til tekst</a:t>
            </a:r>
            <a:endParaRPr lang="nb-NO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EFB7AF45-BB78-40B9-9780-915A1F4D8B43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8127840" y="1933200"/>
            <a:ext cx="1627200" cy="4107600"/>
          </a:xfrm>
        </p:spPr>
        <p:txBody>
          <a:bodyPr/>
          <a:lstStyle>
            <a:lvl1pPr marL="0" indent="0">
              <a:buFont typeface="Veidekke Favorit Offc" panose="020B0504030202060203" pitchFamily="34" charset="0"/>
              <a:buChar char="​"/>
              <a:defRPr sz="1400" b="1" i="0" cap="all" baseline="0"/>
            </a:lvl1pPr>
            <a:lvl2pPr marL="0" indent="0">
              <a:buFont typeface="Veidekke Favorit Offc" panose="020B0504030202060203" pitchFamily="34" charset="0"/>
              <a:buChar char="​"/>
              <a:defRPr sz="1000"/>
            </a:lvl2pPr>
            <a:lvl3pPr marL="216000">
              <a:defRPr sz="1000"/>
            </a:lvl3pPr>
            <a:lvl4pPr marL="432000" indent="-216000">
              <a:buFont typeface="Veidekke Favorit Offc" panose="020B0504030202060203" pitchFamily="34" charset="0"/>
              <a:buChar char="•"/>
              <a:defRPr sz="1000"/>
            </a:lvl4pPr>
            <a:lvl5pPr marL="648000">
              <a:defRPr sz="1000"/>
            </a:lvl5pPr>
            <a:lvl6pPr marL="648000">
              <a:defRPr sz="1000"/>
            </a:lvl6pPr>
            <a:lvl7pPr marL="648000">
              <a:defRPr sz="1000"/>
            </a:lvl7pPr>
            <a:lvl8pPr marL="648000">
              <a:defRPr sz="1000"/>
            </a:lvl8pPr>
            <a:lvl9pPr marL="648000">
              <a:defRPr sz="1000"/>
            </a:lvl9pPr>
          </a:lstStyle>
          <a:p>
            <a:pPr lvl="0"/>
            <a:r>
              <a:rPr lang="nb-NO" noProof="0"/>
              <a:t>Klikk for å legge til tekst</a:t>
            </a:r>
            <a:endParaRPr lang="nb-NO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5FE745FF-4C9E-4827-9457-E8D6757C5D89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10024800" y="1933200"/>
            <a:ext cx="1627200" cy="4107600"/>
          </a:xfrm>
        </p:spPr>
        <p:txBody>
          <a:bodyPr/>
          <a:lstStyle>
            <a:lvl1pPr marL="0" indent="0">
              <a:buFont typeface="Veidekke Favorit Offc" panose="020B0504030202060203" pitchFamily="34" charset="0"/>
              <a:buChar char="​"/>
              <a:defRPr sz="1400" b="1" i="0" cap="all" baseline="0"/>
            </a:lvl1pPr>
            <a:lvl2pPr marL="0" indent="0">
              <a:buFont typeface="Veidekke Favorit Offc" panose="020B0504030202060203" pitchFamily="34" charset="0"/>
              <a:buChar char="​"/>
              <a:defRPr sz="1000"/>
            </a:lvl2pPr>
            <a:lvl3pPr marL="216000">
              <a:defRPr sz="1000"/>
            </a:lvl3pPr>
            <a:lvl4pPr marL="432000" indent="-216000">
              <a:buFont typeface="Veidekke Favorit Offc" panose="020B0504030202060203" pitchFamily="34" charset="0"/>
              <a:buChar char="•"/>
              <a:defRPr sz="1000"/>
            </a:lvl4pPr>
            <a:lvl5pPr marL="648000">
              <a:defRPr sz="1000"/>
            </a:lvl5pPr>
            <a:lvl6pPr marL="648000">
              <a:defRPr sz="1000"/>
            </a:lvl6pPr>
            <a:lvl7pPr marL="648000">
              <a:defRPr sz="1000"/>
            </a:lvl7pPr>
            <a:lvl8pPr marL="648000">
              <a:defRPr sz="1000"/>
            </a:lvl8pPr>
            <a:lvl9pPr marL="648000">
              <a:defRPr sz="1000"/>
            </a:lvl9pPr>
          </a:lstStyle>
          <a:p>
            <a:pPr lvl="0"/>
            <a:r>
              <a:rPr lang="nb-NO" noProof="0"/>
              <a:t>Klikk for å legge til tekst</a:t>
            </a:r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B9673-65E7-4670-8BC9-6A44B7C1721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739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 og bilde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11" hidden="1">
            <a:extLst>
              <a:ext uri="{FF2B5EF4-FFF2-40B4-BE49-F238E27FC236}">
                <a16:creationId xmlns:a16="http://schemas.microsoft.com/office/drawing/2014/main" id="{A50B670C-3B88-4190-9F63-88CC5B0D67F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75737" y="6328800"/>
            <a:ext cx="2033589" cy="158400"/>
          </a:xfrm>
          <a:noFill/>
        </p:spPr>
        <p:txBody>
          <a:bodyPr wrap="square" lIns="0" tIns="36000" rIns="0" bIns="0" anchor="t" anchorCtr="0">
            <a:spAutoFit/>
          </a:bodyPr>
          <a:lstStyle>
            <a:lvl1pPr marL="0" indent="0" algn="r">
              <a:buFontTx/>
              <a:buNone/>
              <a:defRPr lang="en-GB" sz="800" b="1" kern="1200" spc="-3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216000" indent="0">
              <a:buFontTx/>
              <a:buNone/>
              <a:defRPr sz="1400"/>
            </a:lvl2pPr>
            <a:lvl3pPr marL="432000" indent="0">
              <a:buFontTx/>
              <a:buNone/>
              <a:defRPr sz="1400"/>
            </a:lvl3pPr>
            <a:lvl4pPr>
              <a:buFontTx/>
              <a:buNone/>
              <a:defRPr sz="1400"/>
            </a:lvl4pPr>
            <a:lvl5pPr>
              <a:buFontTx/>
              <a:buNone/>
              <a:defRPr sz="1400"/>
            </a:lvl5pPr>
          </a:lstStyle>
          <a:p>
            <a:pPr lvl="0"/>
            <a:r>
              <a:rPr lang="nb-NO"/>
              <a:t>Klikk for å legge til bildetekst </a:t>
            </a:r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FE00CD16-084B-418B-A9FA-BED0D3B85596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6" name="GeneralDate" descr="{&quot;templafy&quot;:{&quot;id&quot;:&quot;d9890d14-ad19-40a6-9ffb-5f7384c62ae5&quot;}}" hidden="1" title="GeneralDate">
            <a:extLst>
              <a:ext uri="{FF2B5EF4-FFF2-40B4-BE49-F238E27FC236}">
                <a16:creationId xmlns:a16="http://schemas.microsoft.com/office/drawing/2014/main" id="{1A0B3087-58FA-45FA-BE9E-D8F000FA8CD6}"/>
              </a:ext>
            </a:extLst>
          </p:cNvPr>
          <p:cNvSpPr/>
          <p:nvPr userDrawn="1"/>
        </p:nvSpPr>
        <p:spPr>
          <a:xfrm flipH="1">
            <a:off x="0" y="6858000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100" b="0" noProof="0" err="1">
              <a:noFill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130746" y="0"/>
            <a:ext cx="3519917" cy="68616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400"/>
            </a:lvl1pPr>
          </a:lstStyle>
          <a:p>
            <a:r>
              <a:rPr lang="nb-NO"/>
              <a:t>Klikk på plassholderen og lim inn bilde via Fotoware-ikonet i Templafy-panelet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CA7C369-A11F-C317-61B1-5E495A38BC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54400"/>
            <a:ext cx="6638400" cy="1065600"/>
          </a:xfrm>
        </p:spPr>
        <p:txBody>
          <a:bodyPr/>
          <a:lstStyle/>
          <a:p>
            <a:r>
              <a:rPr lang="nb-NO"/>
              <a:t>Tittel første linje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9377E13-FF03-3164-2728-11941CDD4332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1119601"/>
            <a:ext cx="6638400" cy="5004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ct val="0"/>
              </a:spcBef>
              <a:buFont typeface="Veidekke Favorit Offc" panose="020B0504030202060203" pitchFamily="34" charset="0"/>
              <a:buNone/>
              <a:defRPr sz="2800">
                <a:solidFill>
                  <a:schemeClr val="accent2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r>
              <a:rPr lang="nb-NO"/>
              <a:t>Undertittel andre linje</a:t>
            </a:r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BA1B458E-4E35-44C9-8626-694E5D4694C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0000" y="1933200"/>
            <a:ext cx="6639500" cy="4107600"/>
          </a:xfrm>
        </p:spPr>
        <p:txBody>
          <a:bodyPr/>
          <a:lstStyle/>
          <a:p>
            <a:pPr lvl="0"/>
            <a:r>
              <a:rPr lang="nb-NO" noProof="0"/>
              <a:t>Klikk for å legge til tekst                                                                      Enter &amp; TAB for å vise neste tekststil                                              SHIFT+TAB for å vise forrige tekststil</a:t>
            </a:r>
            <a:endParaRPr lang="nb-NO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DDAA42F-78A5-D745-9602-4D20C4F95B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75600" y="6328800"/>
            <a:ext cx="2125217" cy="159462"/>
          </a:xfrm>
          <a:noFill/>
        </p:spPr>
        <p:txBody>
          <a:bodyPr wrap="square" lIns="0" tIns="36000" rIns="0" bIns="0" anchor="t" anchorCtr="0">
            <a:spAutoFit/>
          </a:bodyPr>
          <a:lstStyle>
            <a:lvl1pPr marL="0" indent="0" algn="r">
              <a:buFontTx/>
              <a:buNone/>
              <a:defRPr lang="en-GB" sz="800" b="1" kern="1200" spc="-3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216000" indent="0">
              <a:buFontTx/>
              <a:buNone/>
              <a:defRPr sz="1400"/>
            </a:lvl2pPr>
            <a:lvl3pPr marL="432000" indent="0">
              <a:buFontTx/>
              <a:buNone/>
              <a:defRPr sz="1400"/>
            </a:lvl3pPr>
            <a:lvl4pPr>
              <a:buFontTx/>
              <a:buNone/>
              <a:defRPr sz="1400"/>
            </a:lvl4pPr>
            <a:lvl5pPr>
              <a:buFontTx/>
              <a:buNone/>
              <a:defRPr sz="1400"/>
            </a:lvl5pPr>
          </a:lstStyle>
          <a:p>
            <a:pPr lvl="0"/>
            <a:r>
              <a:rPr lang="nb-NO"/>
              <a:t>Klikk for å legge til bildetekst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296FED3-801F-48A4-8EBF-C8ED8274127E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Footer" descr="{&quot;templafy&quot;:{&quot;id&quot;:&quot;03ec4adf-5c17-4e6a-a51c-17c3efb809c8&quot;}}" title="Footer">
            <a:extLst>
              <a:ext uri="{FF2B5EF4-FFF2-40B4-BE49-F238E27FC236}">
                <a16:creationId xmlns:a16="http://schemas.microsoft.com/office/drawing/2014/main" id="{6A7C12BF-E61B-45B7-BDB0-86358887CF8C}"/>
              </a:ext>
            </a:extLst>
          </p:cNvPr>
          <p:cNvSpPr/>
          <p:nvPr userDrawn="1"/>
        </p:nvSpPr>
        <p:spPr>
          <a:xfrm>
            <a:off x="794134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09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slide rø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728C8F44-6022-4556-9F5E-88F7450BE0D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 flipH="1"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nb-NO"/>
          </a:p>
        </p:txBody>
      </p:sp>
      <p:sp>
        <p:nvSpPr>
          <p:cNvPr id="8" name="Slide Number Placeholder 7" hidden="1">
            <a:extLst>
              <a:ext uri="{FF2B5EF4-FFF2-40B4-BE49-F238E27FC236}">
                <a16:creationId xmlns:a16="http://schemas.microsoft.com/office/drawing/2014/main" id="{80A799D0-8C05-4F6B-B5F4-FD376952AD4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 flipH="1"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nb-NO" smtClean="0"/>
              <a:t>‹#›</a:t>
            </a:fld>
            <a:endParaRPr lang="nb-NO"/>
          </a:p>
        </p:txBody>
      </p:sp>
      <p:sp>
        <p:nvSpPr>
          <p:cNvPr id="17" name="Background">
            <a:extLst>
              <a:ext uri="{FF2B5EF4-FFF2-40B4-BE49-F238E27FC236}">
                <a16:creationId xmlns:a16="http://schemas.microsoft.com/office/drawing/2014/main" id="{90A21EF6-68DD-F13A-80FC-9CE65977457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rgbClr val="FFD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0" noProof="0" err="1">
              <a:noFill/>
            </a:endParaRP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F7547F5C-E3B3-4AAE-7F9B-8915C0CDDA4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9601" y="1342453"/>
            <a:ext cx="1416821" cy="247282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CDE4936-BDAD-42CB-C6CE-C377E8AFA7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81613" y="0"/>
            <a:ext cx="6910387" cy="6858000"/>
          </a:xfrm>
          <a:custGeom>
            <a:avLst/>
            <a:gdLst>
              <a:gd name="connsiteX0" fmla="*/ 2287073 w 6873026"/>
              <a:gd name="connsiteY0" fmla="*/ 0 h 6858000"/>
              <a:gd name="connsiteX1" fmla="*/ 6873026 w 6873026"/>
              <a:gd name="connsiteY1" fmla="*/ 0 h 6858000"/>
              <a:gd name="connsiteX2" fmla="*/ 6873026 w 6873026"/>
              <a:gd name="connsiteY2" fmla="*/ 6858000 h 6858000"/>
              <a:gd name="connsiteX3" fmla="*/ 0 w 687302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73026" h="6858000">
                <a:moveTo>
                  <a:pt x="2287073" y="0"/>
                </a:moveTo>
                <a:lnTo>
                  <a:pt x="6873026" y="0"/>
                </a:lnTo>
                <a:lnTo>
                  <a:pt x="68730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 anchor="b" anchorCtr="0">
            <a:noAutofit/>
          </a:bodyPr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nb-NO"/>
              <a:t>Klikk på plassholderen og lim inn bilde via Fotoware-ikonet i Templafy-panelet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5775581-7E2D-2F11-F026-110ECFEA56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9600" y="2266524"/>
            <a:ext cx="4252138" cy="2037600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4000" b="0" i="0" spc="0" baseline="0">
                <a:solidFill>
                  <a:schemeClr val="accent2"/>
                </a:solidFill>
              </a:defRPr>
            </a:lvl1pPr>
          </a:lstStyle>
          <a:p>
            <a:r>
              <a:rPr lang="nb-NO"/>
              <a:t>Forside tittel</a:t>
            </a:r>
            <a:br>
              <a:rPr lang="nb-NO"/>
            </a:br>
            <a:r>
              <a:rPr lang="nb-NO"/>
              <a:t>max 3 rader lång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502FF63-BF9B-F28C-AEB0-0C75C14ACB1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9600" y="5529259"/>
            <a:ext cx="4252138" cy="288000"/>
          </a:xfrm>
        </p:spPr>
        <p:txBody>
          <a:bodyPr anchor="b" anchorCtr="0"/>
          <a:lstStyle>
            <a:lvl1pPr marL="0" indent="0">
              <a:buFont typeface="Arial" panose="020B0604020202020204" pitchFamily="34" charset="0"/>
              <a:buNone/>
              <a:defRPr sz="900">
                <a:solidFill>
                  <a:schemeClr val="accent2"/>
                </a:solidFill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defRPr sz="900">
                <a:solidFill>
                  <a:schemeClr val="accent2"/>
                </a:solidFill>
                <a:latin typeface="+mn-lt"/>
              </a:defRPr>
            </a:lvl2pPr>
            <a:lvl3pPr marL="0" indent="0">
              <a:buFont typeface="Arial" panose="020B0604020202020204" pitchFamily="34" charset="0"/>
              <a:buNone/>
              <a:defRPr sz="900">
                <a:solidFill>
                  <a:schemeClr val="accent2"/>
                </a:solidFill>
                <a:latin typeface="+mn-lt"/>
              </a:defRPr>
            </a:lvl3pPr>
            <a:lvl4pPr marL="0" indent="0">
              <a:buFont typeface="Arial" panose="020B0604020202020204" pitchFamily="34" charset="0"/>
              <a:buNone/>
              <a:defRPr sz="900">
                <a:solidFill>
                  <a:schemeClr val="accent2"/>
                </a:solidFill>
                <a:latin typeface="+mn-lt"/>
              </a:defRPr>
            </a:lvl4pPr>
            <a:lvl5pPr marL="0" indent="0">
              <a:buFont typeface="Arial" panose="020B0604020202020204" pitchFamily="34" charset="0"/>
              <a:buNone/>
              <a:defRPr sz="900">
                <a:solidFill>
                  <a:schemeClr val="accent2"/>
                </a:solidFill>
                <a:latin typeface="+mn-lt"/>
              </a:defRPr>
            </a:lvl5pPr>
            <a:lvl6pPr marL="0" indent="0">
              <a:buNone/>
              <a:defRPr sz="900">
                <a:solidFill>
                  <a:schemeClr val="accent2"/>
                </a:solidFill>
              </a:defRPr>
            </a:lvl6pPr>
            <a:lvl7pPr marL="0" indent="0">
              <a:buNone/>
              <a:defRPr sz="900">
                <a:solidFill>
                  <a:schemeClr val="accent2"/>
                </a:solidFill>
              </a:defRPr>
            </a:lvl7pPr>
            <a:lvl8pPr marL="0" indent="0">
              <a:buNone/>
              <a:defRPr sz="900">
                <a:solidFill>
                  <a:schemeClr val="accent2"/>
                </a:solidFill>
              </a:defRPr>
            </a:lvl8pPr>
            <a:lvl9pPr marL="0" indent="0">
              <a:buNone/>
              <a:defRPr sz="900">
                <a:solidFill>
                  <a:schemeClr val="accent2"/>
                </a:solidFill>
              </a:defRPr>
            </a:lvl9pPr>
          </a:lstStyle>
          <a:p>
            <a:pPr lvl="0"/>
            <a:r>
              <a:rPr lang="nb-NO"/>
              <a:t>Klikk for å legge til dato eller tekst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092D498-D301-7222-A0FB-11343BC79CC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9600" y="5924640"/>
            <a:ext cx="4252138" cy="1800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900">
                <a:solidFill>
                  <a:schemeClr val="accent2"/>
                </a:solidFill>
              </a:defRPr>
            </a:lvl1pPr>
            <a:lvl2pPr marL="0" indent="0">
              <a:buNone/>
              <a:defRPr sz="900">
                <a:solidFill>
                  <a:schemeClr val="accent2"/>
                </a:solidFill>
              </a:defRPr>
            </a:lvl2pPr>
            <a:lvl3pPr marL="0" indent="0">
              <a:buNone/>
              <a:defRPr sz="900">
                <a:solidFill>
                  <a:schemeClr val="accent2"/>
                </a:solidFill>
              </a:defRPr>
            </a:lvl3pPr>
            <a:lvl4pPr marL="0" indent="0">
              <a:buNone/>
              <a:defRPr sz="900">
                <a:solidFill>
                  <a:schemeClr val="accent2"/>
                </a:solidFill>
              </a:defRPr>
            </a:lvl4pPr>
            <a:lvl5pPr marL="0" indent="0">
              <a:buNone/>
              <a:defRPr sz="900">
                <a:solidFill>
                  <a:schemeClr val="accent2"/>
                </a:solidFill>
              </a:defRPr>
            </a:lvl5pPr>
            <a:lvl6pPr marL="0" indent="0">
              <a:buNone/>
              <a:defRPr sz="900">
                <a:solidFill>
                  <a:schemeClr val="accent2"/>
                </a:solidFill>
              </a:defRPr>
            </a:lvl6pPr>
            <a:lvl7pPr marL="0" indent="0">
              <a:buNone/>
              <a:defRPr sz="900">
                <a:solidFill>
                  <a:schemeClr val="accent2"/>
                </a:solidFill>
              </a:defRPr>
            </a:lvl7pPr>
            <a:lvl8pPr marL="0" indent="0">
              <a:buNone/>
              <a:defRPr sz="900">
                <a:solidFill>
                  <a:schemeClr val="accent2"/>
                </a:solidFill>
              </a:defRPr>
            </a:lvl8pPr>
            <a:lvl9pPr marL="0" indent="0">
              <a:buNone/>
              <a:defRPr sz="900">
                <a:solidFill>
                  <a:schemeClr val="accent2"/>
                </a:solidFill>
              </a:defRPr>
            </a:lvl9pPr>
          </a:lstStyle>
          <a:p>
            <a:pPr lvl="0"/>
            <a:r>
              <a:rPr lang="nb-NO"/>
              <a:t>Klikk for å legge til presentatørens navn eller tekst</a:t>
            </a:r>
          </a:p>
        </p:txBody>
      </p:sp>
    </p:spTree>
    <p:extLst>
      <p:ext uri="{BB962C8B-B14F-4D97-AF65-F5344CB8AC3E}">
        <p14:creationId xmlns:p14="http://schemas.microsoft.com/office/powerpoint/2010/main" val="146707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  <p:hf hdr="0" ft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bild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AD1801BA-A97F-41B0-BB39-0F38648B1E2D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 flipH="1"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EA015E3A-E66B-4519-9B7F-D83F2D016038}" type="datetime3">
              <a:rPr lang="nb-NO" smtClean="0"/>
              <a:t>2025.08.25</a:t>
            </a:fld>
            <a:endParaRPr lang="nb-NO"/>
          </a:p>
        </p:txBody>
      </p:sp>
      <p:sp>
        <p:nvSpPr>
          <p:cNvPr id="5" name="Footer Placeholder 4" hidden="1">
            <a:extLst>
              <a:ext uri="{FF2B5EF4-FFF2-40B4-BE49-F238E27FC236}">
                <a16:creationId xmlns:a16="http://schemas.microsoft.com/office/drawing/2014/main" id="{BB9CA4AB-8788-4366-86A5-B641CA8437FC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31001" y="0"/>
            <a:ext cx="3522600" cy="68580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400"/>
            </a:lvl1pPr>
          </a:lstStyle>
          <a:p>
            <a:r>
              <a:rPr lang="nb-NO"/>
              <a:t>Klikk på plassholderen og lim inn bilde via Fotoware-ikonet i Templafy-panelet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2ACA26A-BD7D-78A8-9D52-BAC941A7A4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54400"/>
            <a:ext cx="4471200" cy="1065600"/>
          </a:xfrm>
        </p:spPr>
        <p:txBody>
          <a:bodyPr/>
          <a:lstStyle/>
          <a:p>
            <a:r>
              <a:rPr lang="nb-NO"/>
              <a:t>Tittel første linje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C55AA42-91DA-7E3F-0419-D3CAC26B495C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1119601"/>
            <a:ext cx="4471200" cy="5004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ct val="0"/>
              </a:spcBef>
              <a:buFont typeface="Veidekke Favorit Offc" panose="020B0504030202060203" pitchFamily="34" charset="0"/>
              <a:buNone/>
              <a:defRPr sz="2800">
                <a:solidFill>
                  <a:schemeClr val="accent2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r>
              <a:rPr lang="nb-NO"/>
              <a:t>Undertittel andre linje</a:t>
            </a:r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BA1B458E-4E35-44C9-8626-694E5D4694C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0001" y="1933200"/>
            <a:ext cx="4472500" cy="41076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nb-NO" noProof="0"/>
              <a:t>Klikk for å legge til tekst                             Enter &amp; TAB for å vise neste tekststil       SHIFT+TAB for å vise forrige tekststil</a:t>
            </a:r>
            <a:endParaRPr lang="nb-NO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0A10DC7-D3AF-42C7-B84B-8A0CB2B190E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23602" y="2151437"/>
            <a:ext cx="1627062" cy="1995487"/>
          </a:xfrm>
        </p:spPr>
        <p:txBody>
          <a:bodyPr/>
          <a:lstStyle>
            <a:lvl1pPr marL="0" indent="0">
              <a:buFont typeface="Veidekke Favorit Offc" panose="020B0504030202060203" pitchFamily="34" charset="0"/>
              <a:buChar char="​"/>
              <a:defRPr sz="1200"/>
            </a:lvl1pPr>
            <a:lvl2pPr marL="215900" indent="-215900">
              <a:defRPr sz="1200"/>
            </a:lvl2pPr>
            <a:lvl3pPr marL="432000"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 noProof="0"/>
              <a:t>Klikk for å legge til tekst</a:t>
            </a:r>
            <a:endParaRPr lang="nb-NO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D17DA896-08B0-6B71-91FA-C91947A1C5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95600" y="6328800"/>
            <a:ext cx="2125217" cy="159462"/>
          </a:xfrm>
          <a:noFill/>
        </p:spPr>
        <p:txBody>
          <a:bodyPr wrap="square" lIns="0" tIns="36000" rIns="0" bIns="0" anchor="t" anchorCtr="0">
            <a:spAutoFit/>
          </a:bodyPr>
          <a:lstStyle>
            <a:lvl1pPr marL="0" indent="0" algn="r">
              <a:buFontTx/>
              <a:buNone/>
              <a:defRPr lang="en-GB" sz="800" b="1" kern="1200" spc="-3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216000" indent="0">
              <a:buFontTx/>
              <a:buNone/>
              <a:defRPr sz="1400"/>
            </a:lvl2pPr>
            <a:lvl3pPr marL="432000" indent="0">
              <a:buFontTx/>
              <a:buNone/>
              <a:defRPr sz="1400"/>
            </a:lvl3pPr>
            <a:lvl4pPr>
              <a:buFontTx/>
              <a:buNone/>
              <a:defRPr sz="1400"/>
            </a:lvl4pPr>
            <a:lvl5pPr>
              <a:buFontTx/>
              <a:buNone/>
              <a:defRPr sz="1400"/>
            </a:lvl5pPr>
          </a:lstStyle>
          <a:p>
            <a:pPr lvl="0"/>
            <a:r>
              <a:rPr lang="nb-NO"/>
              <a:t>Klikk for å legge til bildetekst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8F8AE0-C735-4F0C-91CE-1B419C6EE644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807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bilde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11" hidden="1">
            <a:extLst>
              <a:ext uri="{FF2B5EF4-FFF2-40B4-BE49-F238E27FC236}">
                <a16:creationId xmlns:a16="http://schemas.microsoft.com/office/drawing/2014/main" id="{A7C02027-249A-4636-BB11-ABB0B1743653}"/>
              </a:ext>
            </a:extLst>
          </p:cNvPr>
          <p:cNvSpPr>
            <a:spLocks noGrp="1"/>
          </p:cNvSpPr>
          <p:nvPr>
            <p:ph type="dt" sz="half" idx="27"/>
          </p:nvPr>
        </p:nvSpPr>
        <p:spPr>
          <a:xfrm flipH="1"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1D6F2D46-6967-43F1-9514-B79C35C8C345}" type="datetime3">
              <a:rPr lang="nb-NO" smtClean="0"/>
              <a:t>2025.08.25</a:t>
            </a:fld>
            <a:endParaRPr lang="nb-NO"/>
          </a:p>
        </p:txBody>
      </p:sp>
      <p:sp>
        <p:nvSpPr>
          <p:cNvPr id="15" name="Footer Placeholder 14" hidden="1">
            <a:extLst>
              <a:ext uri="{FF2B5EF4-FFF2-40B4-BE49-F238E27FC236}">
                <a16:creationId xmlns:a16="http://schemas.microsoft.com/office/drawing/2014/main" id="{479FDFDE-C4D5-4BA3-9374-79CDD76FA9A8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7" name="GeneralDate" descr="{&quot;templafy&quot;:{&quot;id&quot;:&quot;55e84658-1c3f-46f3-9fa7-f2f1724dd916&quot;}}" hidden="1" title="GeneralDate">
            <a:extLst>
              <a:ext uri="{FF2B5EF4-FFF2-40B4-BE49-F238E27FC236}">
                <a16:creationId xmlns:a16="http://schemas.microsoft.com/office/drawing/2014/main" id="{45AA3AA0-E74C-4578-8297-03F273FE4798}"/>
              </a:ext>
            </a:extLst>
          </p:cNvPr>
          <p:cNvSpPr/>
          <p:nvPr userDrawn="1"/>
        </p:nvSpPr>
        <p:spPr>
          <a:xfrm flipH="1">
            <a:off x="0" y="6858000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100" b="0" noProof="0" err="1">
              <a:noFill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" y="0"/>
            <a:ext cx="9753599" cy="68616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/>
            </a:lvl1pPr>
          </a:lstStyle>
          <a:p>
            <a:r>
              <a:rPr lang="nb-NO" noProof="1"/>
              <a:t>Klikk på plassholderen og lim inn bilde via Fotoware-ikonet i Templafy-panelet</a:t>
            </a:r>
            <a:endParaRPr lang="nb-NO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B4C638A-3EB7-12F5-9788-154C656838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54400"/>
            <a:ext cx="7315200" cy="1065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Tittel første linje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EB6CBE65-98B2-5CD6-B3A2-BC787586ECA3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1119601"/>
            <a:ext cx="7315200" cy="5004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ct val="0"/>
              </a:spcBef>
              <a:buFont typeface="Veidekke Favorit Offc" panose="020B0504030202060203" pitchFamily="34" charset="0"/>
              <a:buNone/>
              <a:defRPr sz="2800">
                <a:solidFill>
                  <a:schemeClr val="bg1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r>
              <a:rPr lang="nb-NO"/>
              <a:t>Undertittel andre linje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0A10DC7-D3AF-42C7-B84B-8A0CB2B190E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23476" y="2151437"/>
            <a:ext cx="1627188" cy="1995487"/>
          </a:xfrm>
        </p:spPr>
        <p:txBody>
          <a:bodyPr/>
          <a:lstStyle>
            <a:lvl1pPr marL="0" indent="0">
              <a:buFont typeface="Veidekke Favorit Offc" panose="020B0504030202060203" pitchFamily="34" charset="0"/>
              <a:buChar char="​"/>
              <a:defRPr sz="1200"/>
            </a:lvl1pPr>
            <a:lvl2pPr marL="215900" indent="-215900">
              <a:defRPr sz="1200"/>
            </a:lvl2pPr>
            <a:lvl3pPr marL="432000"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 noProof="0"/>
              <a:t>Klikk for å legge til tekst</a:t>
            </a:r>
            <a:endParaRPr lang="nb-NO"/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67065131-6AC2-86C8-DAF6-CCEAFE0E63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95600" y="6328800"/>
            <a:ext cx="2125217" cy="159462"/>
          </a:xfrm>
          <a:noFill/>
        </p:spPr>
        <p:txBody>
          <a:bodyPr wrap="square" lIns="0" tIns="36000" rIns="0" bIns="0" anchor="t" anchorCtr="0">
            <a:spAutoFit/>
          </a:bodyPr>
          <a:lstStyle>
            <a:lvl1pPr marL="0" indent="0" algn="r">
              <a:buFontTx/>
              <a:buNone/>
              <a:defRPr lang="en-GB" sz="800" b="1" kern="1200" spc="-3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216000" indent="0">
              <a:buFontTx/>
              <a:buNone/>
              <a:defRPr sz="1400"/>
            </a:lvl2pPr>
            <a:lvl3pPr marL="432000" indent="0">
              <a:buFontTx/>
              <a:buNone/>
              <a:defRPr sz="1400"/>
            </a:lvl3pPr>
            <a:lvl4pPr>
              <a:buFontTx/>
              <a:buNone/>
              <a:defRPr sz="1400"/>
            </a:lvl4pPr>
            <a:lvl5pPr>
              <a:buFontTx/>
              <a:buNone/>
              <a:defRPr sz="1400"/>
            </a:lvl5pPr>
          </a:lstStyle>
          <a:p>
            <a:pPr lvl="0"/>
            <a:r>
              <a:rPr lang="nb-NO"/>
              <a:t>Klikk for å legge til bildetekst </a:t>
            </a:r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56BC7627-72EB-4719-85A4-6E0E923BF52A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nb-NO" smtClean="0"/>
              <a:t>‹#›</a:t>
            </a:fld>
            <a:endParaRPr lang="nb-NO"/>
          </a:p>
        </p:txBody>
      </p:sp>
      <p:sp>
        <p:nvSpPr>
          <p:cNvPr id="32" name="Footer" descr="{&quot;templafy&quot;:{&quot;id&quot;:&quot;1f7dcb65-4c52-4838-acd9-3adf903ddefa&quot;}}" title="Footer">
            <a:extLst>
              <a:ext uri="{FF2B5EF4-FFF2-40B4-BE49-F238E27FC236}">
                <a16:creationId xmlns:a16="http://schemas.microsoft.com/office/drawing/2014/main" id="{AD3385EB-1A8C-44C6-B311-116C443541AF}"/>
              </a:ext>
            </a:extLst>
          </p:cNvPr>
          <p:cNvSpPr/>
          <p:nvPr userDrawn="1"/>
        </p:nvSpPr>
        <p:spPr>
          <a:xfrm>
            <a:off x="794134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19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 og bilde (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Date Placeholder 33" hidden="1">
            <a:extLst>
              <a:ext uri="{FF2B5EF4-FFF2-40B4-BE49-F238E27FC236}">
                <a16:creationId xmlns:a16="http://schemas.microsoft.com/office/drawing/2014/main" id="{35AF27D4-6A9C-4EBA-AAD5-89E1B2796ABE}"/>
              </a:ext>
            </a:extLst>
          </p:cNvPr>
          <p:cNvSpPr>
            <a:spLocks noGrp="1"/>
          </p:cNvSpPr>
          <p:nvPr>
            <p:ph type="dt" sz="half" idx="28"/>
          </p:nvPr>
        </p:nvSpPr>
        <p:spPr>
          <a:xfrm flipH="1"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48A94E7A-F47E-47C4-B3AF-81B765EE6695}" type="datetime3">
              <a:rPr lang="nb-NO" smtClean="0"/>
              <a:t>2025.08.25</a:t>
            </a:fld>
            <a:endParaRPr lang="nb-NO"/>
          </a:p>
        </p:txBody>
      </p:sp>
      <p:sp>
        <p:nvSpPr>
          <p:cNvPr id="35" name="Footer Placeholder 34" hidden="1">
            <a:extLst>
              <a:ext uri="{FF2B5EF4-FFF2-40B4-BE49-F238E27FC236}">
                <a16:creationId xmlns:a16="http://schemas.microsoft.com/office/drawing/2014/main" id="{B66F3FA6-C28D-4462-909B-3B38F6E63364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616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plassholderen og lim inn bilde via Fotoware-ikonet i Templafy-panelet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BA309D3-947A-91CD-A003-66115636E1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54400"/>
            <a:ext cx="7315200" cy="1065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Tittel første linje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45A974B-9495-46A3-456E-3AAA121D1958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1119601"/>
            <a:ext cx="7315200" cy="5004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ct val="0"/>
              </a:spcBef>
              <a:buFont typeface="Veidekke Favorit Offc" panose="020B0504030202060203" pitchFamily="34" charset="0"/>
              <a:buNone/>
              <a:defRPr sz="2800">
                <a:solidFill>
                  <a:schemeClr val="bg1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r>
              <a:rPr lang="nb-NO"/>
              <a:t>Undertittel andre linje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0A10DC7-D3AF-42C7-B84B-8A0CB2B190E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23476" y="2151437"/>
            <a:ext cx="1627188" cy="1995487"/>
          </a:xfrm>
        </p:spPr>
        <p:txBody>
          <a:bodyPr/>
          <a:lstStyle>
            <a:lvl1pPr marL="0" indent="0">
              <a:buFont typeface="Veidekke Favorit Offc" panose="020B0504030202060203" pitchFamily="34" charset="0"/>
              <a:buChar char="​"/>
              <a:defRPr sz="1200">
                <a:solidFill>
                  <a:schemeClr val="bg1"/>
                </a:solidFill>
              </a:defRPr>
            </a:lvl1pPr>
            <a:lvl2pPr marL="215900" indent="-215900">
              <a:buClrTx/>
              <a:defRPr sz="1200">
                <a:solidFill>
                  <a:schemeClr val="bg1"/>
                </a:solidFill>
              </a:defRPr>
            </a:lvl2pPr>
            <a:lvl3pPr marL="432000">
              <a:buClrTx/>
              <a:defRPr sz="1200">
                <a:solidFill>
                  <a:schemeClr val="bg1"/>
                </a:solidFill>
              </a:defRPr>
            </a:lvl3pPr>
            <a:lvl4pPr>
              <a:buClrTx/>
              <a:defRPr sz="1200">
                <a:solidFill>
                  <a:schemeClr val="bg1"/>
                </a:solidFill>
              </a:defRPr>
            </a:lvl4pPr>
            <a:lvl5pPr>
              <a:buClrTx/>
              <a:defRPr sz="1200">
                <a:solidFill>
                  <a:schemeClr val="bg1"/>
                </a:solidFill>
              </a:defRPr>
            </a:lvl5pPr>
            <a:lvl6pPr>
              <a:buClrTx/>
              <a:defRPr sz="1200">
                <a:solidFill>
                  <a:schemeClr val="bg1"/>
                </a:solidFill>
              </a:defRPr>
            </a:lvl6pPr>
            <a:lvl7pPr>
              <a:buClrTx/>
              <a:defRPr sz="1200">
                <a:solidFill>
                  <a:schemeClr val="bg1"/>
                </a:solidFill>
              </a:defRPr>
            </a:lvl7pPr>
            <a:lvl8pPr>
              <a:buClrTx/>
              <a:defRPr sz="1200">
                <a:solidFill>
                  <a:schemeClr val="bg1"/>
                </a:solidFill>
              </a:defRPr>
            </a:lvl8pPr>
            <a:lvl9pPr>
              <a:buClrTx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nb-NO" noProof="0"/>
              <a:t>Klikk for å legge til tekst</a:t>
            </a:r>
            <a:endParaRPr lang="nb-NO"/>
          </a:p>
        </p:txBody>
      </p:sp>
      <p:sp>
        <p:nvSpPr>
          <p:cNvPr id="36" name="Slide Number Placeholder 35">
            <a:extLst>
              <a:ext uri="{FF2B5EF4-FFF2-40B4-BE49-F238E27FC236}">
                <a16:creationId xmlns:a16="http://schemas.microsoft.com/office/drawing/2014/main" id="{570957F8-6AE6-4B9A-AEA5-BA095201A895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Footer" descr="{&quot;templafy&quot;:{&quot;id&quot;:&quot;5a7fff18-bdf2-4ea8-a186-baefa7b41549&quot;}}" title="Footer">
            <a:extLst>
              <a:ext uri="{FF2B5EF4-FFF2-40B4-BE49-F238E27FC236}">
                <a16:creationId xmlns:a16="http://schemas.microsoft.com/office/drawing/2014/main" id="{FC1D6A2E-209D-F74C-5A15-98A8E75B8334}"/>
              </a:ext>
            </a:extLst>
          </p:cNvPr>
          <p:cNvSpPr/>
          <p:nvPr userDrawn="1"/>
        </p:nvSpPr>
        <p:spPr>
          <a:xfrm>
            <a:off x="794134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>
              <a:solidFill>
                <a:schemeClr val="bg1"/>
              </a:solidFill>
            </a:endParaRP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E52E99A1-BBE1-C2C9-52DC-E537688AFE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28800" y="6328800"/>
            <a:ext cx="2125217" cy="159462"/>
          </a:xfrm>
          <a:noFill/>
        </p:spPr>
        <p:txBody>
          <a:bodyPr wrap="square" lIns="0" tIns="36000" rIns="0" bIns="0" anchor="t" anchorCtr="0">
            <a:spAutoFit/>
          </a:bodyPr>
          <a:lstStyle>
            <a:lvl1pPr marL="0" indent="0" algn="r">
              <a:buFontTx/>
              <a:buNone/>
              <a:defRPr lang="en-GB" sz="800" b="1" kern="1200" spc="-3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216000" indent="0">
              <a:buFontTx/>
              <a:buNone/>
              <a:defRPr sz="1400"/>
            </a:lvl2pPr>
            <a:lvl3pPr marL="432000" indent="0">
              <a:buFontTx/>
              <a:buNone/>
              <a:defRPr sz="1400"/>
            </a:lvl3pPr>
            <a:lvl4pPr>
              <a:buFontTx/>
              <a:buNone/>
              <a:defRPr sz="1400"/>
            </a:lvl4pPr>
            <a:lvl5pPr>
              <a:buFontTx/>
              <a:buNone/>
              <a:defRPr sz="1400"/>
            </a:lvl5pPr>
          </a:lstStyle>
          <a:p>
            <a:pPr lvl="0"/>
            <a:r>
              <a:rPr lang="nb-NO"/>
              <a:t>Klikk for å legge til bildetekst </a:t>
            </a:r>
          </a:p>
        </p:txBody>
      </p:sp>
    </p:spTree>
    <p:extLst>
      <p:ext uri="{BB962C8B-B14F-4D97-AF65-F5344CB8AC3E}">
        <p14:creationId xmlns:p14="http://schemas.microsoft.com/office/powerpoint/2010/main" val="372462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 og bilde (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11" hidden="1">
            <a:extLst>
              <a:ext uri="{FF2B5EF4-FFF2-40B4-BE49-F238E27FC236}">
                <a16:creationId xmlns:a16="http://schemas.microsoft.com/office/drawing/2014/main" id="{A50B670C-3B88-4190-9F63-88CC5B0D67F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75737" y="6328800"/>
            <a:ext cx="2033589" cy="158400"/>
          </a:xfrm>
          <a:noFill/>
        </p:spPr>
        <p:txBody>
          <a:bodyPr wrap="square" lIns="0" tIns="36000" rIns="0" bIns="0" anchor="t" anchorCtr="0">
            <a:spAutoFit/>
          </a:bodyPr>
          <a:lstStyle>
            <a:lvl1pPr marL="0" indent="0" algn="r">
              <a:buFontTx/>
              <a:buNone/>
              <a:defRPr lang="en-GB" sz="800" b="1" kern="1200" spc="-3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216000" indent="0">
              <a:buFontTx/>
              <a:buNone/>
              <a:defRPr sz="1400"/>
            </a:lvl2pPr>
            <a:lvl3pPr marL="432000" indent="0">
              <a:buFontTx/>
              <a:buNone/>
              <a:defRPr sz="1400"/>
            </a:lvl3pPr>
            <a:lvl4pPr>
              <a:buFontTx/>
              <a:buNone/>
              <a:defRPr sz="1400"/>
            </a:lvl4pPr>
            <a:lvl5pPr>
              <a:buFontTx/>
              <a:buNone/>
              <a:defRPr sz="1400"/>
            </a:lvl5pPr>
          </a:lstStyle>
          <a:p>
            <a:pPr lvl="0"/>
            <a:r>
              <a:rPr lang="nb-NO"/>
              <a:t>Klikk for å legge til bildetekst </a:t>
            </a:r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FE00CD16-084B-418B-A9FA-BED0D3B85596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6" name="GeneralDate" descr="{&quot;templafy&quot;:{&quot;id&quot;:&quot;f22da234-685e-42c5-ad48-22505a74c4f7&quot;}}" hidden="1" title="GeneralDate">
            <a:extLst>
              <a:ext uri="{FF2B5EF4-FFF2-40B4-BE49-F238E27FC236}">
                <a16:creationId xmlns:a16="http://schemas.microsoft.com/office/drawing/2014/main" id="{1A0B3087-58FA-45FA-BE9E-D8F000FA8CD6}"/>
              </a:ext>
            </a:extLst>
          </p:cNvPr>
          <p:cNvSpPr/>
          <p:nvPr userDrawn="1"/>
        </p:nvSpPr>
        <p:spPr>
          <a:xfrm flipH="1">
            <a:off x="0" y="6858000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100" b="0" noProof="0" err="1">
              <a:noFill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CA7C369-A11F-C317-61B1-5E495A38BC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54400"/>
            <a:ext cx="5690938" cy="1065600"/>
          </a:xfrm>
        </p:spPr>
        <p:txBody>
          <a:bodyPr/>
          <a:lstStyle/>
          <a:p>
            <a:r>
              <a:rPr lang="nb-NO"/>
              <a:t>Tittel første linje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07A3C34-BD1C-20B6-FD52-C274B6A4B47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281613" y="0"/>
            <a:ext cx="6910387" cy="6858000"/>
          </a:xfrm>
          <a:custGeom>
            <a:avLst/>
            <a:gdLst>
              <a:gd name="connsiteX0" fmla="*/ 2287073 w 6873026"/>
              <a:gd name="connsiteY0" fmla="*/ 0 h 6858000"/>
              <a:gd name="connsiteX1" fmla="*/ 6873026 w 6873026"/>
              <a:gd name="connsiteY1" fmla="*/ 0 h 6858000"/>
              <a:gd name="connsiteX2" fmla="*/ 6873026 w 6873026"/>
              <a:gd name="connsiteY2" fmla="*/ 6858000 h 6858000"/>
              <a:gd name="connsiteX3" fmla="*/ 0 w 687302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73026" h="6858000">
                <a:moveTo>
                  <a:pt x="2287073" y="0"/>
                </a:moveTo>
                <a:lnTo>
                  <a:pt x="6873026" y="0"/>
                </a:lnTo>
                <a:lnTo>
                  <a:pt x="68730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" tIns="72000" rIns="72000" bIns="180000" anchor="b" anchorCtr="0">
            <a:noAutofit/>
          </a:bodyPr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nb-NO"/>
              <a:t>Klikk på plassholderen og lim inn bilde via Fotoware-ikonet i Templafy-panelet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9377E13-FF03-3164-2728-11941CDD4332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1119601"/>
            <a:ext cx="5690938" cy="5004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ct val="0"/>
              </a:spcBef>
              <a:buFont typeface="Veidekke Favorit Offc" panose="020B0504030202060203" pitchFamily="34" charset="0"/>
              <a:buNone/>
              <a:defRPr sz="2800">
                <a:solidFill>
                  <a:schemeClr val="accent2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r>
              <a:rPr lang="nb-NO"/>
              <a:t>Undertittel andre linje</a:t>
            </a:r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BA1B458E-4E35-44C9-8626-694E5D4694C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0000" y="1933200"/>
            <a:ext cx="4471738" cy="4107600"/>
          </a:xfrm>
        </p:spPr>
        <p:txBody>
          <a:bodyPr/>
          <a:lstStyle/>
          <a:p>
            <a:pPr lvl="0"/>
            <a:r>
              <a:rPr lang="nb-NO" noProof="0"/>
              <a:t>Klikk for å legge til tekst                                                                      Enter &amp; TAB for å vise neste tekststil                                              SHIFT+TAB for å vise forrige tekststil</a:t>
            </a:r>
            <a:endParaRPr lang="nb-NO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AE3D61C-645B-BD4E-D863-CC91A2ECB29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525446" y="6328800"/>
            <a:ext cx="2125217" cy="159462"/>
          </a:xfrm>
          <a:noFill/>
        </p:spPr>
        <p:txBody>
          <a:bodyPr wrap="square" lIns="0" tIns="36000" rIns="0" bIns="0" anchor="t" anchorCtr="0">
            <a:spAutoFit/>
          </a:bodyPr>
          <a:lstStyle>
            <a:lvl1pPr marL="0" indent="0" algn="r">
              <a:buFontTx/>
              <a:buNone/>
              <a:defRPr lang="en-GB" sz="800" b="1" kern="1200" spc="-3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216000" indent="0">
              <a:buFontTx/>
              <a:buNone/>
              <a:defRPr sz="1400"/>
            </a:lvl2pPr>
            <a:lvl3pPr marL="432000" indent="0">
              <a:buFontTx/>
              <a:buNone/>
              <a:defRPr sz="1400"/>
            </a:lvl3pPr>
            <a:lvl4pPr>
              <a:buFontTx/>
              <a:buNone/>
              <a:defRPr sz="1400"/>
            </a:lvl4pPr>
            <a:lvl5pPr>
              <a:buFontTx/>
              <a:buNone/>
              <a:defRPr sz="1400"/>
            </a:lvl5pPr>
          </a:lstStyle>
          <a:p>
            <a:pPr lvl="0"/>
            <a:r>
              <a:rPr lang="nb-NO"/>
              <a:t>Klikk for å legge til bildetekst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296FED3-801F-48A4-8EBF-C8ED8274127E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Footer" descr="{&quot;templafy&quot;:{&quot;id&quot;:&quot;6e2e082d-6532-4236-8e63-2ce89aeac0be&quot;}}" title="Footer">
            <a:extLst>
              <a:ext uri="{FF2B5EF4-FFF2-40B4-BE49-F238E27FC236}">
                <a16:creationId xmlns:a16="http://schemas.microsoft.com/office/drawing/2014/main" id="{6A7C12BF-E61B-45B7-BDB0-86358887CF8C}"/>
              </a:ext>
            </a:extLst>
          </p:cNvPr>
          <p:cNvSpPr/>
          <p:nvPr userDrawn="1"/>
        </p:nvSpPr>
        <p:spPr>
          <a:xfrm>
            <a:off x="794134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89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7C4F0014-27A5-4553-95CD-29D6E363972F}"/>
              </a:ext>
            </a:extLst>
          </p:cNvPr>
          <p:cNvSpPr>
            <a:spLocks noGrp="1"/>
          </p:cNvSpPr>
          <p:nvPr>
            <p:ph type="dt" sz="half" idx="28"/>
          </p:nvPr>
        </p:nvSpPr>
        <p:spPr>
          <a:xfrm flipH="1"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B620C3E7-E7AE-4941-BA59-764737E75638}" type="datetime3">
              <a:rPr lang="nb-NO" smtClean="0"/>
              <a:t>2025.08.25</a:t>
            </a:fld>
            <a:endParaRPr lang="nb-NO"/>
          </a:p>
        </p:txBody>
      </p:sp>
      <p:sp>
        <p:nvSpPr>
          <p:cNvPr id="10" name="Footer Placeholder 9" hidden="1">
            <a:extLst>
              <a:ext uri="{FF2B5EF4-FFF2-40B4-BE49-F238E27FC236}">
                <a16:creationId xmlns:a16="http://schemas.microsoft.com/office/drawing/2014/main" id="{A1AA6A08-727A-46DD-81F5-0D671522EE56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9750" y="809998"/>
            <a:ext cx="7316788" cy="5228852"/>
          </a:xfrm>
          <a:solidFill>
            <a:srgbClr val="DADADA"/>
          </a:solidFill>
        </p:spPr>
        <p:txBody>
          <a:bodyPr lIns="72000" tIns="0" rIns="72000" bIns="36000" anchor="b" anchorCtr="0"/>
          <a:lstStyle>
            <a:lvl1pPr marL="0" indent="0" algn="ctr">
              <a:buNone/>
              <a:defRPr sz="1400"/>
            </a:lvl1pPr>
          </a:lstStyle>
          <a:p>
            <a:r>
              <a:rPr lang="nb-NO"/>
              <a:t>Klikk på plassholderen og lim inn bilde via Fotoware-ikonet i Templafy-panelet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F32A87E-7F2B-44AC-8DF6-2EF65DFD7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3344" y="1381498"/>
            <a:ext cx="4737658" cy="1807472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legge til tittel, skriv ord med fet skrift for å utheve 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6FBDDF3-2B07-49F3-925F-3DD22920B9D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128001" y="809998"/>
            <a:ext cx="3522662" cy="5228852"/>
          </a:xfrm>
          <a:solidFill>
            <a:srgbClr val="DADADA"/>
          </a:solidFill>
        </p:spPr>
        <p:txBody>
          <a:bodyPr lIns="72000" tIns="0" rIns="72000" bIns="36000" anchor="b" anchorCtr="0"/>
          <a:lstStyle>
            <a:lvl1pPr marL="0" indent="0" algn="ctr">
              <a:buNone/>
              <a:defRPr sz="1400"/>
            </a:lvl1pPr>
          </a:lstStyle>
          <a:p>
            <a:r>
              <a:rPr lang="nb-NO"/>
              <a:t>Klikk på plassholderen og lim inn bilde via Fotoware-ikonet i Templafy-panelet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E25EEA1-6143-4D43-9241-24E11061080D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733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D57ED5BF-CDB8-48DC-811C-E6BCA19807C4}"/>
              </a:ext>
            </a:extLst>
          </p:cNvPr>
          <p:cNvSpPr>
            <a:spLocks noGrp="1"/>
          </p:cNvSpPr>
          <p:nvPr>
            <p:ph type="dt" sz="half" idx="29"/>
          </p:nvPr>
        </p:nvSpPr>
        <p:spPr>
          <a:xfrm flipH="1"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7ADD6D47-5A80-4647-8982-99E88EBB294E}" type="datetime3">
              <a:rPr lang="nb-NO" smtClean="0"/>
              <a:t>2025.08.25</a:t>
            </a:fld>
            <a:endParaRPr lang="nb-NO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BD794965-EE4F-4E2F-B12B-97B08930DD14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9750" y="809998"/>
            <a:ext cx="7312002" cy="2480400"/>
          </a:xfrm>
          <a:solidFill>
            <a:srgbClr val="DADADA"/>
          </a:solidFill>
        </p:spPr>
        <p:txBody>
          <a:bodyPr lIns="72000" tIns="36000" rIns="72000" anchor="t" anchorCtr="0"/>
          <a:lstStyle>
            <a:lvl1pPr marL="0" indent="0" algn="ctr">
              <a:buNone/>
              <a:defRPr sz="1400"/>
            </a:lvl1pPr>
          </a:lstStyle>
          <a:p>
            <a:r>
              <a:rPr lang="nb-NO"/>
              <a:t>Klikk på plassholderen og lim inn bilde via Fotoware-ikonet i Templafy-panelet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6FBDDF3-2B07-49F3-925F-3DD22920B9D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41337" y="3560400"/>
            <a:ext cx="7310415" cy="2480400"/>
          </a:xfrm>
          <a:solidFill>
            <a:srgbClr val="DADADA"/>
          </a:solidFill>
        </p:spPr>
        <p:txBody>
          <a:bodyPr lIns="72000" tIns="36000" rIns="72000" anchor="t" anchorCtr="0"/>
          <a:lstStyle>
            <a:lvl1pPr marL="0" indent="0" algn="ctr">
              <a:buNone/>
              <a:defRPr sz="1400"/>
            </a:lvl1pPr>
          </a:lstStyle>
          <a:p>
            <a:r>
              <a:rPr lang="nb-NO"/>
              <a:t>Klikk på plassholderen og lim inn bilde via Fotoware-ikonet i Templafy-panelet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391BEBB9-57E9-4C5B-8F37-D883D5B3E6BE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128001" y="809998"/>
            <a:ext cx="3522662" cy="5230802"/>
          </a:xfrm>
          <a:solidFill>
            <a:srgbClr val="DADADA"/>
          </a:solidFill>
        </p:spPr>
        <p:txBody>
          <a:bodyPr lIns="72000" tIns="36000" rIns="72000" anchor="t" anchorCtr="0"/>
          <a:lstStyle>
            <a:lvl1pPr marL="0" indent="0" algn="ctr">
              <a:buNone/>
              <a:defRPr sz="1400"/>
            </a:lvl1pPr>
          </a:lstStyle>
          <a:p>
            <a:r>
              <a:rPr lang="nb-NO"/>
              <a:t>Klikk på plassholderen og lim inn bilde via Fotoware-ikonet i Templafy-panelet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F32A87E-7F2B-44AC-8DF6-2EF65DFD7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3344" y="1381498"/>
            <a:ext cx="4737658" cy="1807472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legge til tittel, skriv ord med fet skrift for å utheve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C90E4DE-10E6-4400-97D3-6B14B73560B1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001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7FEEF6E8-34C6-4798-B9BD-2B7937D0DD65}"/>
              </a:ext>
            </a:extLst>
          </p:cNvPr>
          <p:cNvSpPr>
            <a:spLocks noGrp="1"/>
          </p:cNvSpPr>
          <p:nvPr>
            <p:ph type="dt" sz="half" idx="29"/>
          </p:nvPr>
        </p:nvSpPr>
        <p:spPr>
          <a:xfrm flipH="1"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89EA4097-46A1-4EE3-964B-8871514C48B0}" type="datetime3">
              <a:rPr lang="nb-NO" smtClean="0"/>
              <a:t>2025.08.25</a:t>
            </a:fld>
            <a:endParaRPr lang="nb-NO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43D94025-5046-4A78-B89A-36EAA39D5049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9750" y="809998"/>
            <a:ext cx="7312002" cy="5228852"/>
          </a:xfrm>
          <a:solidFill>
            <a:srgbClr val="DADADA"/>
          </a:solidFill>
        </p:spPr>
        <p:txBody>
          <a:bodyPr lIns="72000" tIns="36000" rIns="72000" anchor="t" anchorCtr="0"/>
          <a:lstStyle>
            <a:lvl1pPr marL="0" indent="0" algn="ctr">
              <a:buNone/>
              <a:defRPr sz="1400"/>
            </a:lvl1pPr>
          </a:lstStyle>
          <a:p>
            <a:r>
              <a:rPr lang="nb-NO"/>
              <a:t>Klikk på plassholderen og lim inn bilde via </a:t>
            </a:r>
            <a:r>
              <a:rPr lang="nb-NO" noProof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6FBDDF3-2B07-49F3-925F-3DD22920B9D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128000" y="809998"/>
            <a:ext cx="3522663" cy="2480400"/>
          </a:xfrm>
          <a:solidFill>
            <a:srgbClr val="DADADA"/>
          </a:solidFill>
        </p:spPr>
        <p:txBody>
          <a:bodyPr lIns="72000" tIns="36000" rIns="72000" anchor="t" anchorCtr="0"/>
          <a:lstStyle>
            <a:lvl1pPr marL="0" indent="0" algn="ctr">
              <a:buNone/>
              <a:defRPr sz="1400"/>
            </a:lvl1pPr>
          </a:lstStyle>
          <a:p>
            <a:r>
              <a:rPr lang="nb-NO" noProof="1"/>
              <a:t>Klikk på plassholderen og lim inn bilde via Fotoware-ikonet i Templafy-panelet</a:t>
            </a:r>
            <a:endParaRPr lang="nb-NO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391BEBB9-57E9-4C5B-8F37-D883D5B3E6BE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128001" y="3560400"/>
            <a:ext cx="3522662" cy="2480400"/>
          </a:xfrm>
          <a:solidFill>
            <a:srgbClr val="DADADA"/>
          </a:solidFill>
        </p:spPr>
        <p:txBody>
          <a:bodyPr lIns="72000" tIns="36000" rIns="72000" anchor="t" anchorCtr="0"/>
          <a:lstStyle>
            <a:lvl1pPr marL="0" indent="0" algn="ctr">
              <a:buNone/>
              <a:defRPr sz="1400"/>
            </a:lvl1pPr>
          </a:lstStyle>
          <a:p>
            <a:r>
              <a:rPr lang="nb-NO" noProof="1"/>
              <a:t>Klikk på plassholderen og lim inn bilde via Fotoware-ikonet i Templafy-panelet</a:t>
            </a:r>
            <a:endParaRPr lang="nb-NO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F32A87E-7F2B-44AC-8DF6-2EF65DFD7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3344" y="1381498"/>
            <a:ext cx="4737658" cy="1807472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legge til tittel, skriv ord med fet skrift for å utheve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F463F5F-EFE1-4016-A244-AC724227A76C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427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41539450-5275-4FA3-A780-22B6879E3729}"/>
              </a:ext>
            </a:extLst>
          </p:cNvPr>
          <p:cNvSpPr>
            <a:spLocks noGrp="1"/>
          </p:cNvSpPr>
          <p:nvPr>
            <p:ph type="dt" sz="half" idx="31"/>
          </p:nvPr>
        </p:nvSpPr>
        <p:spPr>
          <a:xfrm flipH="1"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FEE04B4F-0236-4E15-8691-6676899C7428}" type="datetime3">
              <a:rPr lang="nb-NO" smtClean="0"/>
              <a:t>2025.08.25</a:t>
            </a:fld>
            <a:endParaRPr lang="nb-NO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B13F19BC-9810-4EE7-B994-7039A43DFFE3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9750" y="809998"/>
            <a:ext cx="5421252" cy="2478952"/>
          </a:xfrm>
          <a:solidFill>
            <a:srgbClr val="DADADA"/>
          </a:solidFill>
        </p:spPr>
        <p:txBody>
          <a:bodyPr lIns="72000" tIns="36000" rIns="72000" anchor="t" anchorCtr="0"/>
          <a:lstStyle>
            <a:lvl1pPr marL="0" indent="0" algn="ctr">
              <a:buNone/>
              <a:defRPr sz="1400"/>
            </a:lvl1pPr>
          </a:lstStyle>
          <a:p>
            <a:r>
              <a:rPr lang="nb-NO"/>
              <a:t>Klikk på plassholderen og lim inn bilde via Fotoware-ikonet i Templafy-panelet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6FBDDF3-2B07-49F3-925F-3DD22920B9D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230940" y="809998"/>
            <a:ext cx="5419723" cy="2480400"/>
          </a:xfrm>
          <a:solidFill>
            <a:srgbClr val="DADADA"/>
          </a:solidFill>
        </p:spPr>
        <p:txBody>
          <a:bodyPr lIns="72000" tIns="36000" rIns="72000" anchor="t" anchorCtr="0"/>
          <a:lstStyle>
            <a:lvl1pPr marL="0" indent="0" algn="ctr">
              <a:buNone/>
              <a:defRPr sz="1400"/>
            </a:lvl1pPr>
          </a:lstStyle>
          <a:p>
            <a:r>
              <a:rPr lang="nb-NO"/>
              <a:t>Klikk på plassholderen og lim inn bilde via Fotoware-ikonet i Templafy-panelet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391BEBB9-57E9-4C5B-8F37-D883D5B3E6BE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539750" y="3560400"/>
            <a:ext cx="5419725" cy="2480400"/>
          </a:xfrm>
          <a:solidFill>
            <a:srgbClr val="DADADA"/>
          </a:solidFill>
        </p:spPr>
        <p:txBody>
          <a:bodyPr lIns="72000" tIns="36000" rIns="72000" anchor="t" anchorCtr="0"/>
          <a:lstStyle>
            <a:lvl1pPr marL="0" indent="0" algn="ctr">
              <a:buNone/>
              <a:defRPr sz="1400"/>
            </a:lvl1pPr>
          </a:lstStyle>
          <a:p>
            <a:r>
              <a:rPr lang="nb-NO"/>
              <a:t>Klikk på plassholderen og lim inn bilde via Fotoware-ikonet i Templafy-panelet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32F0AA43-4DEC-43DE-9884-CD9EE2143A88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230939" y="3560400"/>
            <a:ext cx="5419724" cy="2480400"/>
          </a:xfrm>
          <a:solidFill>
            <a:srgbClr val="DADADA"/>
          </a:solidFill>
        </p:spPr>
        <p:txBody>
          <a:bodyPr lIns="72000" tIns="36000" rIns="72000" anchor="t" anchorCtr="0"/>
          <a:lstStyle>
            <a:lvl1pPr marL="0" indent="0" algn="ctr">
              <a:buNone/>
              <a:defRPr sz="1400"/>
            </a:lvl1pPr>
          </a:lstStyle>
          <a:p>
            <a:r>
              <a:rPr lang="nb-NO"/>
              <a:t>Klikk på plassholderen og lim inn bilde via Fotoware-ikonet i Templafy-panelet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39D8CBE-8B24-42DA-BBD3-9A3E723A5A1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76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m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41539450-5275-4FA3-A780-22B6879E3729}"/>
              </a:ext>
            </a:extLst>
          </p:cNvPr>
          <p:cNvSpPr>
            <a:spLocks noGrp="1"/>
          </p:cNvSpPr>
          <p:nvPr>
            <p:ph type="dt" sz="half" idx="31"/>
          </p:nvPr>
        </p:nvSpPr>
        <p:spPr>
          <a:xfrm flipH="1"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FEE04B4F-0236-4E15-8691-6676899C7428}" type="datetime3">
              <a:rPr lang="nb-NO" smtClean="0"/>
              <a:t>2025.08.25</a:t>
            </a:fld>
            <a:endParaRPr lang="nb-NO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B13F19BC-9810-4EE7-B994-7039A43DFFE3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9750" y="809998"/>
            <a:ext cx="7312002" cy="5228852"/>
          </a:xfrm>
          <a:solidFill>
            <a:srgbClr val="DADADA"/>
          </a:solidFill>
        </p:spPr>
        <p:txBody>
          <a:bodyPr lIns="72000" tIns="36000" rIns="72000" anchor="t" anchorCtr="0"/>
          <a:lstStyle>
            <a:lvl1pPr marL="0" indent="0" algn="ctr">
              <a:buNone/>
              <a:defRPr sz="1400"/>
            </a:lvl1pPr>
          </a:lstStyle>
          <a:p>
            <a:r>
              <a:rPr lang="nb-NO"/>
              <a:t>Klikk på plassholderen og lim inn bilde via Fotoware-ikonet i Templafy-panelet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6FBDDF3-2B07-49F3-925F-3DD22920B9D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128000" y="809998"/>
            <a:ext cx="1625601" cy="24804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nb-NO"/>
              <a:t>Klikk på plassholderen og lim inn bilde via Fotoware-ikonet i Templafy-panelet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391BEBB9-57E9-4C5B-8F37-D883D5B3E6BE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128001" y="3560400"/>
            <a:ext cx="3522662" cy="24804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nb-NO"/>
              <a:t>Klikk på plassholderen og lim inn bilde via Fotoware-ikonet i Templafy-panelet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32F0AA43-4DEC-43DE-9884-CD9EE2143A88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023475" y="810000"/>
            <a:ext cx="1627187" cy="11160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nb-NO"/>
              <a:t>Klikk på plassholderen og lim inn bilde via Fotoware-ikonet i Templafy-panelet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30808F22-C2ED-4B8C-ACF1-2B5167DFE5CE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0023476" y="2174398"/>
            <a:ext cx="1627187" cy="11160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nb-NO"/>
              <a:t>Klikk på plassholderen og lim inn bilde via Fotoware-ikonet i Templafy-panelet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25396D8-879D-4B2D-B7C8-3D59AA4BAC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3344" y="1381498"/>
            <a:ext cx="4737658" cy="1807472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legge til tittel, skriv ord med fet skrift for å utheve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39D8CBE-8B24-42DA-BBD3-9A3E723A5A1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041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s bilder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3EDC79EB-E94E-4BA8-8FEE-16D41D2AA252}"/>
              </a:ext>
            </a:extLst>
          </p:cNvPr>
          <p:cNvSpPr>
            <a:spLocks noGrp="1"/>
          </p:cNvSpPr>
          <p:nvPr>
            <p:ph type="dt" sz="half" idx="32"/>
          </p:nvPr>
        </p:nvSpPr>
        <p:spPr>
          <a:xfrm flipH="1"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77FD16C9-AF19-4CF6-ACD6-500227C5855C}" type="datetime3">
              <a:rPr lang="nb-NO" smtClean="0"/>
              <a:t>2025.08.25</a:t>
            </a:fld>
            <a:endParaRPr lang="nb-NO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4CCDE022-BFFF-4556-A5CE-C02E361B49DD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9750" y="809998"/>
            <a:ext cx="6358403" cy="5228852"/>
          </a:xfrm>
          <a:solidFill>
            <a:srgbClr val="DADADA"/>
          </a:solidFill>
        </p:spPr>
        <p:txBody>
          <a:bodyPr lIns="72000" tIns="36000" rIns="72000" anchor="t" anchorCtr="0"/>
          <a:lstStyle>
            <a:lvl1pPr marL="0" indent="0" algn="ctr">
              <a:buNone/>
              <a:defRPr sz="1400"/>
            </a:lvl1pPr>
          </a:lstStyle>
          <a:p>
            <a:r>
              <a:rPr lang="nb-NO"/>
              <a:t>Klikk på plassholderen og lim inn bilde via Fotoware-ikonet i Templafy-panelet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6FBDDF3-2B07-49F3-925F-3DD22920B9D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178675" y="809998"/>
            <a:ext cx="2574925" cy="3844802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nb-NO"/>
              <a:t>Klikk på plassholderen og lim inn bilde via Fotoware-ikonet i Templafy-panelet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391BEBB9-57E9-4C5B-8F37-D883D5B3E6BE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7178675" y="4922850"/>
            <a:ext cx="2574925" cy="11160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nb-NO"/>
              <a:t>Klikk på plassholderen og lim inn bilde via Fotoware-ikonet i Templafy-panelet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32F0AA43-4DEC-43DE-9884-CD9EE2143A88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023475" y="804425"/>
            <a:ext cx="1627188" cy="11160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nb-NO"/>
              <a:t>Klikk på plassholderen og lim inn bilde via </a:t>
            </a:r>
            <a:r>
              <a:rPr lang="nb-NO" noProof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6D448E2C-DCA0-446B-9F74-59D114701F1F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0023476" y="2196000"/>
            <a:ext cx="1627187" cy="24588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nb-NO"/>
              <a:t>Klikk på plassholderen og lim inn bilde via Fotoware-ikonet i Templafy-panelet</a:t>
            </a:r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450261A2-82EE-459F-988C-CA727483FA0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0023476" y="4922850"/>
            <a:ext cx="1627187" cy="11160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lnSpc>
                <a:spcPct val="100000"/>
              </a:lnSpc>
              <a:spcAft>
                <a:spcPct val="0"/>
              </a:spcAft>
              <a:buNone/>
              <a:defRPr sz="1000"/>
            </a:lvl1pPr>
          </a:lstStyle>
          <a:p>
            <a:r>
              <a:rPr lang="nb-NO"/>
              <a:t>Klikk på plassholderen og lim inn bilde via Fotoware-ikonet i Templafy-panelet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F32A87E-7F2B-44AC-8DF6-2EF65DFD7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3344" y="1381498"/>
            <a:ext cx="4737658" cy="1807472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legge til tittel, skriv ord med fet skrift for å utheve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6256E9F-4453-44F8-A417-02EEC71690F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131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slide hvi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728C8F44-6022-4556-9F5E-88F7450BE0D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 flipH="1"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nb-NO"/>
          </a:p>
        </p:txBody>
      </p:sp>
      <p:sp>
        <p:nvSpPr>
          <p:cNvPr id="8" name="Slide Number Placeholder 7" hidden="1">
            <a:extLst>
              <a:ext uri="{FF2B5EF4-FFF2-40B4-BE49-F238E27FC236}">
                <a16:creationId xmlns:a16="http://schemas.microsoft.com/office/drawing/2014/main" id="{80A799D0-8C05-4F6B-B5F4-FD376952AD4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 flipH="1"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nb-NO" smtClean="0"/>
              <a:t>‹#›</a:t>
            </a:fld>
            <a:endParaRPr lang="nb-NO"/>
          </a:p>
        </p:txBody>
      </p:sp>
      <p:sp>
        <p:nvSpPr>
          <p:cNvPr id="17" name="Background">
            <a:extLst>
              <a:ext uri="{FF2B5EF4-FFF2-40B4-BE49-F238E27FC236}">
                <a16:creationId xmlns:a16="http://schemas.microsoft.com/office/drawing/2014/main" id="{90A21EF6-68DD-F13A-80FC-9CE65977457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0" noProof="0" err="1">
              <a:noFill/>
            </a:endParaRPr>
          </a:p>
        </p:txBody>
      </p:sp>
      <p:pic>
        <p:nvPicPr>
          <p:cNvPr id="3" name="Logo">
            <a:extLst>
              <a:ext uri="{FF2B5EF4-FFF2-40B4-BE49-F238E27FC236}">
                <a16:creationId xmlns:a16="http://schemas.microsoft.com/office/drawing/2014/main" id="{CDEA2B23-4F38-9D16-3802-E530E19FE5A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9601" y="1342453"/>
            <a:ext cx="1416821" cy="247282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2D1F5BC-B4B6-8B46-6585-56C88F32154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81613" y="0"/>
            <a:ext cx="6910387" cy="6858000"/>
          </a:xfrm>
          <a:custGeom>
            <a:avLst/>
            <a:gdLst>
              <a:gd name="connsiteX0" fmla="*/ 2287073 w 6873026"/>
              <a:gd name="connsiteY0" fmla="*/ 0 h 6858000"/>
              <a:gd name="connsiteX1" fmla="*/ 6873026 w 6873026"/>
              <a:gd name="connsiteY1" fmla="*/ 0 h 6858000"/>
              <a:gd name="connsiteX2" fmla="*/ 6873026 w 6873026"/>
              <a:gd name="connsiteY2" fmla="*/ 6858000 h 6858000"/>
              <a:gd name="connsiteX3" fmla="*/ 0 w 687302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73026" h="6858000">
                <a:moveTo>
                  <a:pt x="2287073" y="0"/>
                </a:moveTo>
                <a:lnTo>
                  <a:pt x="6873026" y="0"/>
                </a:lnTo>
                <a:lnTo>
                  <a:pt x="68730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 anchor="b" anchorCtr="0">
            <a:noAutofit/>
          </a:bodyPr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nb-NO"/>
              <a:t>Klikk på plassholderen og lim inn bilde via Fotoware-ikonet i Templafy-panelet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03975E7-3692-8E1D-92EA-3B03009AF6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9600" y="2266524"/>
            <a:ext cx="4252138" cy="2037600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4000" b="0" i="0" spc="0" baseline="0">
                <a:solidFill>
                  <a:schemeClr val="accent1"/>
                </a:solidFill>
              </a:defRPr>
            </a:lvl1pPr>
          </a:lstStyle>
          <a:p>
            <a:r>
              <a:rPr lang="nb-NO"/>
              <a:t>Forside tittel</a:t>
            </a:r>
            <a:br>
              <a:rPr lang="nb-NO"/>
            </a:br>
            <a:r>
              <a:rPr lang="nb-NO"/>
              <a:t>max 3 rader lång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202F482-390D-D5AA-1D4F-5F7C0822F6E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9600" y="5529259"/>
            <a:ext cx="4252138" cy="288000"/>
          </a:xfrm>
        </p:spPr>
        <p:txBody>
          <a:bodyPr anchor="b" anchorCtr="0"/>
          <a:lstStyle>
            <a:lvl1pPr marL="0" indent="0">
              <a:buFont typeface="Arial" panose="020B0604020202020204" pitchFamily="34" charset="0"/>
              <a:buNone/>
              <a:defRPr sz="900">
                <a:solidFill>
                  <a:schemeClr val="accent2"/>
                </a:solidFill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defRPr sz="900">
                <a:solidFill>
                  <a:schemeClr val="accent2"/>
                </a:solidFill>
                <a:latin typeface="+mn-lt"/>
              </a:defRPr>
            </a:lvl2pPr>
            <a:lvl3pPr marL="0" indent="0">
              <a:buFont typeface="Arial" panose="020B0604020202020204" pitchFamily="34" charset="0"/>
              <a:buNone/>
              <a:defRPr sz="900">
                <a:solidFill>
                  <a:schemeClr val="accent2"/>
                </a:solidFill>
                <a:latin typeface="+mn-lt"/>
              </a:defRPr>
            </a:lvl3pPr>
            <a:lvl4pPr marL="0" indent="0">
              <a:buFont typeface="Arial" panose="020B0604020202020204" pitchFamily="34" charset="0"/>
              <a:buNone/>
              <a:defRPr sz="900">
                <a:solidFill>
                  <a:schemeClr val="accent2"/>
                </a:solidFill>
                <a:latin typeface="+mn-lt"/>
              </a:defRPr>
            </a:lvl4pPr>
            <a:lvl5pPr marL="0" indent="0">
              <a:buFont typeface="Arial" panose="020B0604020202020204" pitchFamily="34" charset="0"/>
              <a:buNone/>
              <a:defRPr sz="900">
                <a:solidFill>
                  <a:schemeClr val="accent2"/>
                </a:solidFill>
                <a:latin typeface="+mn-lt"/>
              </a:defRPr>
            </a:lvl5pPr>
            <a:lvl6pPr marL="0" indent="0">
              <a:buNone/>
              <a:defRPr sz="900">
                <a:solidFill>
                  <a:schemeClr val="accent2"/>
                </a:solidFill>
              </a:defRPr>
            </a:lvl6pPr>
            <a:lvl7pPr marL="0" indent="0">
              <a:buNone/>
              <a:defRPr sz="900">
                <a:solidFill>
                  <a:schemeClr val="accent2"/>
                </a:solidFill>
              </a:defRPr>
            </a:lvl7pPr>
            <a:lvl8pPr marL="0" indent="0">
              <a:buNone/>
              <a:defRPr sz="900">
                <a:solidFill>
                  <a:schemeClr val="accent2"/>
                </a:solidFill>
              </a:defRPr>
            </a:lvl8pPr>
            <a:lvl9pPr marL="0" indent="0">
              <a:buNone/>
              <a:defRPr sz="900">
                <a:solidFill>
                  <a:schemeClr val="accent2"/>
                </a:solidFill>
              </a:defRPr>
            </a:lvl9pPr>
          </a:lstStyle>
          <a:p>
            <a:pPr lvl="0"/>
            <a:r>
              <a:rPr lang="nb-NO"/>
              <a:t>Klikk for å legge til dato eller tekst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930A423C-F8AE-BBFB-536D-B73793BC10B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9600" y="5924640"/>
            <a:ext cx="4252138" cy="1800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900">
                <a:solidFill>
                  <a:schemeClr val="accent2"/>
                </a:solidFill>
              </a:defRPr>
            </a:lvl1pPr>
            <a:lvl2pPr marL="0" indent="0">
              <a:buNone/>
              <a:defRPr sz="900">
                <a:solidFill>
                  <a:schemeClr val="accent2"/>
                </a:solidFill>
              </a:defRPr>
            </a:lvl2pPr>
            <a:lvl3pPr marL="0" indent="0">
              <a:buNone/>
              <a:defRPr sz="900">
                <a:solidFill>
                  <a:schemeClr val="accent2"/>
                </a:solidFill>
              </a:defRPr>
            </a:lvl3pPr>
            <a:lvl4pPr marL="0" indent="0">
              <a:buNone/>
              <a:defRPr sz="900">
                <a:solidFill>
                  <a:schemeClr val="accent2"/>
                </a:solidFill>
              </a:defRPr>
            </a:lvl4pPr>
            <a:lvl5pPr marL="0" indent="0">
              <a:buNone/>
              <a:defRPr sz="900">
                <a:solidFill>
                  <a:schemeClr val="accent2"/>
                </a:solidFill>
              </a:defRPr>
            </a:lvl5pPr>
            <a:lvl6pPr marL="0" indent="0">
              <a:buNone/>
              <a:defRPr sz="900">
                <a:solidFill>
                  <a:schemeClr val="accent2"/>
                </a:solidFill>
              </a:defRPr>
            </a:lvl6pPr>
            <a:lvl7pPr marL="0" indent="0">
              <a:buNone/>
              <a:defRPr sz="900">
                <a:solidFill>
                  <a:schemeClr val="accent2"/>
                </a:solidFill>
              </a:defRPr>
            </a:lvl7pPr>
            <a:lvl8pPr marL="0" indent="0">
              <a:buNone/>
              <a:defRPr sz="900">
                <a:solidFill>
                  <a:schemeClr val="accent2"/>
                </a:solidFill>
              </a:defRPr>
            </a:lvl8pPr>
            <a:lvl9pPr marL="0" indent="0">
              <a:buNone/>
              <a:defRPr sz="900">
                <a:solidFill>
                  <a:schemeClr val="accent2"/>
                </a:solidFill>
              </a:defRPr>
            </a:lvl9pPr>
          </a:lstStyle>
          <a:p>
            <a:pPr lvl="0"/>
            <a:r>
              <a:rPr lang="nb-NO"/>
              <a:t>Klikk for å legge til presentatørens navn eller tekst</a:t>
            </a:r>
          </a:p>
        </p:txBody>
      </p:sp>
    </p:spTree>
    <p:extLst>
      <p:ext uri="{BB962C8B-B14F-4D97-AF65-F5344CB8AC3E}">
        <p14:creationId xmlns:p14="http://schemas.microsoft.com/office/powerpoint/2010/main" val="425927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  <p:hf hdr="0" ft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s bilder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B6CE5F2A-43B9-4C2F-B865-F1C53C5A1852}"/>
              </a:ext>
            </a:extLst>
          </p:cNvPr>
          <p:cNvSpPr>
            <a:spLocks noGrp="1"/>
          </p:cNvSpPr>
          <p:nvPr>
            <p:ph type="dt" sz="half" idx="32"/>
          </p:nvPr>
        </p:nvSpPr>
        <p:spPr>
          <a:xfrm flipH="1"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E44D0E14-926B-4FE6-B240-8B2D82A3974C}" type="datetime3">
              <a:rPr lang="nb-NO" smtClean="0"/>
              <a:t>2025.08.25</a:t>
            </a:fld>
            <a:endParaRPr lang="nb-NO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80A868E5-C1EE-413F-85AF-0C8445F46B3D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9750" y="809998"/>
            <a:ext cx="6358403" cy="5228852"/>
          </a:xfrm>
          <a:solidFill>
            <a:srgbClr val="DADADA"/>
          </a:solidFill>
        </p:spPr>
        <p:txBody>
          <a:bodyPr lIns="72000" tIns="36000" rIns="72000" anchor="t" anchorCtr="0"/>
          <a:lstStyle>
            <a:lvl1pPr marL="0" indent="0" algn="ctr">
              <a:buNone/>
              <a:defRPr sz="1400"/>
            </a:lvl1pPr>
          </a:lstStyle>
          <a:p>
            <a:r>
              <a:rPr lang="nb-NO"/>
              <a:t>Klikk på plassholderen og lim inn bilde via Fotoware-ikonet i Templafy-panelet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6FBDDF3-2B07-49F3-925F-3DD22920B9D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178675" y="809998"/>
            <a:ext cx="4471988" cy="11160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nb-NO"/>
              <a:t>Klikk på plassholderen og lim inn bilde via Fotoware-ikonet i Templafy-panelet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391BEBB9-57E9-4C5B-8F37-D883D5B3E6BE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7178675" y="2196000"/>
            <a:ext cx="2574925" cy="24588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nb-NO"/>
              <a:t>Klikk på plassholderen og lim inn bilde via Fotoware-ikonet i Templafy-panelet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32F0AA43-4DEC-43DE-9884-CD9EE2143A88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7178675" y="4922850"/>
            <a:ext cx="2574925" cy="11160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nb-NO"/>
              <a:t>Klikk på plassholderen og lim inn bilde via Fotoware-ikonet i Templafy-panelet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6D448E2C-DCA0-446B-9F74-59D114701F1F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0023476" y="2196000"/>
            <a:ext cx="1627187" cy="24588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nb-NO"/>
              <a:t>Klikk på plassholderen og lim inn bilde via Fotoware-ikonet i Templafy-panelet</a:t>
            </a:r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450261A2-82EE-459F-988C-CA727483FA0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0023476" y="4922850"/>
            <a:ext cx="1627187" cy="11160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lnSpc>
                <a:spcPct val="100000"/>
              </a:lnSpc>
              <a:spcAft>
                <a:spcPct val="0"/>
              </a:spcAft>
              <a:buNone/>
              <a:defRPr sz="1000"/>
            </a:lvl1pPr>
          </a:lstStyle>
          <a:p>
            <a:r>
              <a:rPr lang="nb-NO"/>
              <a:t>Klikk på plassholderen og lim inn bilde via Fotoware-ikonet i Templafy-panelet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F32A87E-7F2B-44AC-8DF6-2EF65DFD7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3344" y="1381498"/>
            <a:ext cx="4737658" cy="1807472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legge til tittel, skriv ord med fet skrift for å utheve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A774E7D-D92E-49A0-81B2-899ADC55E43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179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to bilder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391F5A8A-361F-4F93-9578-5A477838939A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 flipH="1"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017C894B-204F-43D4-AD56-587747234AC8}" type="datetime3">
              <a:rPr lang="nb-NO" smtClean="0"/>
              <a:t>2025.08.25</a:t>
            </a:fld>
            <a:endParaRPr lang="nb-NO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592EC3FC-056D-482A-B795-51B28CF913E8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72313842-2338-4DA4-8F49-6DD4D169CD2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234215" y="809625"/>
            <a:ext cx="1622323" cy="5229226"/>
          </a:xfrm>
          <a:solidFill>
            <a:srgbClr val="DADADA"/>
          </a:solidFill>
        </p:spPr>
        <p:txBody>
          <a:bodyPr lIns="72000" tIns="36000" rIns="72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nb-NO"/>
              <a:t>Klikk på plassholderen og lim inn bilde via Fotoware-ikonet i Templafy-panelet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130746" y="809625"/>
            <a:ext cx="3519917" cy="5229226"/>
          </a:xfrm>
          <a:solidFill>
            <a:srgbClr val="DADADA"/>
          </a:solidFill>
        </p:spPr>
        <p:txBody>
          <a:bodyPr lIns="72000" tIns="36000" rIns="72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nb-NO"/>
              <a:t>Klikk på plassholderen og lim inn bilde via Fotoware-ikonet i Templafy-panelet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871B9E7-3224-65F7-48F2-465EBEFFB0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54400"/>
            <a:ext cx="4741200" cy="1065600"/>
          </a:xfrm>
        </p:spPr>
        <p:txBody>
          <a:bodyPr/>
          <a:lstStyle/>
          <a:p>
            <a:r>
              <a:rPr lang="nb-NO"/>
              <a:t>Tittel første linje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3488323C-8BBD-92E2-46E1-8FD1B7AC4EFE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1119601"/>
            <a:ext cx="4741200" cy="5004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ct val="0"/>
              </a:spcBef>
              <a:buFont typeface="Veidekke Favorit Offc" panose="020B0504030202060203" pitchFamily="34" charset="0"/>
              <a:buNone/>
              <a:defRPr sz="2800">
                <a:solidFill>
                  <a:schemeClr val="accent2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r>
              <a:rPr lang="nb-NO"/>
              <a:t>Undertittel andre linje</a:t>
            </a:r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BA1B458E-4E35-44C9-8626-694E5D4694C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0000" y="1933200"/>
            <a:ext cx="4741200" cy="4107600"/>
          </a:xfrm>
        </p:spPr>
        <p:txBody>
          <a:bodyPr/>
          <a:lstStyle/>
          <a:p>
            <a:pPr lvl="0"/>
            <a:r>
              <a:rPr lang="nb-NO" noProof="0"/>
              <a:t>Klikk for å legge til tekst                             Enter &amp; TAB for å vise neste tekststil       SHIFT+TAB for å vise forrige tekststil</a:t>
            </a:r>
            <a:endParaRPr lang="nb-NO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3D03691-6E83-4AB4-A728-44FFD3E8FB95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981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 og to bilder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8B2993EE-CAFD-4AE0-B50C-B7D43EE9933C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 flipH="1"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A80F205D-3DFE-461B-AECC-6BD8FB102F20}" type="datetime3">
              <a:rPr lang="nb-NO" smtClean="0"/>
              <a:t>2025.08.25</a:t>
            </a:fld>
            <a:endParaRPr lang="nb-NO"/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FE00CD16-084B-418B-A9FA-BED0D3B85596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72313842-2338-4DA4-8F49-6DD4D169CD2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234215" y="0"/>
            <a:ext cx="2571648" cy="6858000"/>
          </a:xfrm>
          <a:solidFill>
            <a:srgbClr val="DADADA"/>
          </a:solidFill>
        </p:spPr>
        <p:txBody>
          <a:bodyPr lIns="72000" tIns="36000" rIns="72000" anchor="t" anchorCtr="0"/>
          <a:lstStyle>
            <a:lvl1pPr marL="0" indent="0" algn="ctr">
              <a:buNone/>
              <a:defRPr sz="1100"/>
            </a:lvl1pPr>
          </a:lstStyle>
          <a:p>
            <a:r>
              <a:rPr lang="nb-NO"/>
              <a:t>Klikk på plassholderen og lim inn bilde via Fotoware-ikonet i Templafy-panelet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075738" y="0"/>
            <a:ext cx="2574925" cy="6858000"/>
          </a:xfrm>
          <a:solidFill>
            <a:srgbClr val="DADADA"/>
          </a:solidFill>
        </p:spPr>
        <p:txBody>
          <a:bodyPr lIns="72000" tIns="36000" rIns="72000" anchor="t" anchorCtr="0"/>
          <a:lstStyle>
            <a:lvl1pPr marL="0" indent="0" algn="ctr">
              <a:buNone/>
              <a:defRPr sz="1100"/>
            </a:lvl1pPr>
          </a:lstStyle>
          <a:p>
            <a:r>
              <a:rPr lang="nb-NO"/>
              <a:t>Klikk på plassholderen og lim inn bilde via Fotoware-ikonet i Templafy-panelet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5FC11E2-E8FF-C2B4-6615-7A4F5A21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54400"/>
            <a:ext cx="4741200" cy="1065600"/>
          </a:xfrm>
        </p:spPr>
        <p:txBody>
          <a:bodyPr/>
          <a:lstStyle/>
          <a:p>
            <a:r>
              <a:rPr lang="nb-NO"/>
              <a:t>Tittel første linje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098B427-072D-954E-170A-EFEB3F7622C5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1119601"/>
            <a:ext cx="4741200" cy="5004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ct val="0"/>
              </a:spcBef>
              <a:buFont typeface="Veidekke Favorit Offc" panose="020B0504030202060203" pitchFamily="34" charset="0"/>
              <a:buNone/>
              <a:defRPr sz="2800">
                <a:solidFill>
                  <a:schemeClr val="accent2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r>
              <a:rPr lang="nb-NO"/>
              <a:t>Undertittel andre linje</a:t>
            </a:r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BA1B458E-4E35-44C9-8626-694E5D4694C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0000" y="1933200"/>
            <a:ext cx="4741200" cy="4107600"/>
          </a:xfrm>
        </p:spPr>
        <p:txBody>
          <a:bodyPr/>
          <a:lstStyle/>
          <a:p>
            <a:pPr lvl="0"/>
            <a:r>
              <a:rPr lang="nb-NO" noProof="0"/>
              <a:t>Klikk for å legge til tekst                             Enter &amp; TAB for å vise neste tekststil       SHIFT+TAB for å vise forrige tekststil</a:t>
            </a:r>
            <a:endParaRPr lang="nb-NO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07EB60DA-6BA4-4156-BD2E-22902119FC2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354065" y="6328800"/>
            <a:ext cx="1755261" cy="158400"/>
          </a:xfrm>
          <a:noFill/>
        </p:spPr>
        <p:txBody>
          <a:bodyPr wrap="square" lIns="0" tIns="36000" rIns="0" bIns="0" anchor="t" anchorCtr="0">
            <a:spAutoFit/>
          </a:bodyPr>
          <a:lstStyle>
            <a:lvl1pPr marL="0" indent="0" algn="r">
              <a:buFontTx/>
              <a:buNone/>
              <a:defRPr lang="en-GB" sz="800" b="1" kern="1200" spc="-3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216000" indent="0">
              <a:buFontTx/>
              <a:buNone/>
              <a:defRPr sz="1400"/>
            </a:lvl2pPr>
            <a:lvl3pPr marL="432000" indent="0">
              <a:buFontTx/>
              <a:buNone/>
              <a:defRPr sz="1400"/>
            </a:lvl3pPr>
            <a:lvl4pPr>
              <a:buFontTx/>
              <a:buNone/>
              <a:defRPr sz="1400"/>
            </a:lvl4pPr>
            <a:lvl5pPr>
              <a:buFontTx/>
              <a:buNone/>
              <a:defRPr sz="1400"/>
            </a:lvl5pPr>
          </a:lstStyle>
          <a:p>
            <a:pPr lvl="0"/>
            <a:r>
              <a:rPr lang="nb-NO"/>
              <a:t>Klikk for å legge til bildetekst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296FED3-801F-48A4-8EBF-C8ED8274127E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Footer" descr="{&quot;templafy&quot;:{&quot;id&quot;:&quot;208c6e85-2b0e-4fae-88d6-09165a81ba43&quot;}}" title="Footer">
            <a:extLst>
              <a:ext uri="{FF2B5EF4-FFF2-40B4-BE49-F238E27FC236}">
                <a16:creationId xmlns:a16="http://schemas.microsoft.com/office/drawing/2014/main" id="{E22ED7D3-2261-4D1B-842E-C838FBA63B3C}"/>
              </a:ext>
            </a:extLst>
          </p:cNvPr>
          <p:cNvSpPr/>
          <p:nvPr userDrawn="1"/>
        </p:nvSpPr>
        <p:spPr>
          <a:xfrm>
            <a:off x="794134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70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og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8B2993EE-CAFD-4AE0-B50C-B7D43EE9933C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 flipH="1"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F2B02CBB-BF21-4405-A087-9589FACABDD8}" type="datetime3">
              <a:rPr lang="nb-NO" smtClean="0"/>
              <a:t>2025.08.25</a:t>
            </a:fld>
            <a:endParaRPr lang="nb-NO"/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FE00CD16-084B-418B-A9FA-BED0D3B85596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 flipH="1">
            <a:off x="0" y="6856915"/>
            <a:ext cx="0" cy="0"/>
          </a:xfrm>
        </p:spPr>
        <p:txBody>
          <a:bodyPr/>
          <a:lstStyle/>
          <a:p>
            <a:endParaRPr lang="nb-NO"/>
          </a:p>
        </p:txBody>
      </p:sp>
      <p:sp>
        <p:nvSpPr>
          <p:cNvPr id="8" name="Slide Number Placeholder 7" hidden="1">
            <a:extLst>
              <a:ext uri="{FF2B5EF4-FFF2-40B4-BE49-F238E27FC236}">
                <a16:creationId xmlns:a16="http://schemas.microsoft.com/office/drawing/2014/main" id="{2296FED3-801F-48A4-8EBF-C8ED8274127E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 flipH="1">
            <a:off x="0" y="6856915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nb-NO" smtClean="0"/>
              <a:t>‹#›</a:t>
            </a:fld>
            <a:endParaRPr lang="nb-NO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72313842-2338-4DA4-8F49-6DD4D169CD2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39750" y="0"/>
            <a:ext cx="6369050" cy="6858000"/>
          </a:xfrm>
          <a:solidFill>
            <a:srgbClr val="DADADA"/>
          </a:solidFill>
        </p:spPr>
        <p:txBody>
          <a:bodyPr lIns="72000" tIns="36000" rIns="72000" anchor="t" anchorCtr="0"/>
          <a:lstStyle>
            <a:lvl1pPr marL="0" indent="0" algn="ctr">
              <a:buNone/>
              <a:defRPr sz="1400"/>
            </a:lvl1pPr>
          </a:lstStyle>
          <a:p>
            <a:r>
              <a:rPr lang="nb-NO"/>
              <a:t>Klikk på plassholderen og lim inn bilde via Fotoware-ikonet i Templafy-panelet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178675" y="0"/>
            <a:ext cx="2574925" cy="6858000"/>
          </a:xfrm>
          <a:solidFill>
            <a:srgbClr val="DADADA"/>
          </a:solidFill>
        </p:spPr>
        <p:txBody>
          <a:bodyPr lIns="72000" tIns="36000" rIns="72000" anchor="t" anchorCtr="0"/>
          <a:lstStyle>
            <a:lvl1pPr marL="0" indent="0" algn="ctr">
              <a:buNone/>
              <a:defRPr sz="1400"/>
            </a:lvl1pPr>
          </a:lstStyle>
          <a:p>
            <a:r>
              <a:rPr lang="nb-NO"/>
              <a:t>Klikk på plassholderen og lim inn bilde via Fotoware-ikonet i Templafy-panelet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0CEB25E4-C5DE-4AC8-B1BD-ECF1AE85413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023602" y="2151437"/>
            <a:ext cx="1627062" cy="1995487"/>
          </a:xfrm>
        </p:spPr>
        <p:txBody>
          <a:bodyPr/>
          <a:lstStyle>
            <a:lvl1pPr marL="0" indent="0">
              <a:buFont typeface="Veidekke Favorit Offc" panose="020B0504030202060203" pitchFamily="34" charset="0"/>
              <a:buChar char="​"/>
              <a:defRPr sz="800"/>
            </a:lvl1pPr>
            <a:lvl2pPr marL="215900" indent="-215900">
              <a:defRPr sz="800"/>
            </a:lvl2pPr>
            <a:lvl3pPr marL="432000"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nb-NO" noProof="0"/>
              <a:t>Klikk for å legge til tekst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734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+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8B2993EE-CAFD-4AE0-B50C-B7D43EE9933C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 flipH="1"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75A0AB07-EEB6-4F17-9371-884A24383D97}" type="datetime3">
              <a:rPr lang="nb-NO" smtClean="0"/>
              <a:t>2025.08.25</a:t>
            </a:fld>
            <a:endParaRPr lang="nb-NO"/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FE00CD16-084B-418B-A9FA-BED0D3B85596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 flipH="1"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b-NO"/>
          </a:p>
        </p:txBody>
      </p:sp>
      <p:sp>
        <p:nvSpPr>
          <p:cNvPr id="8" name="Slide Number Placeholder 7" hidden="1">
            <a:extLst>
              <a:ext uri="{FF2B5EF4-FFF2-40B4-BE49-F238E27FC236}">
                <a16:creationId xmlns:a16="http://schemas.microsoft.com/office/drawing/2014/main" id="{2296FED3-801F-48A4-8EBF-C8ED8274127E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 flipH="1"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nb-NO" smtClean="0"/>
              <a:t>‹#›</a:t>
            </a:fld>
            <a:endParaRPr lang="nb-NO"/>
          </a:p>
        </p:txBody>
      </p:sp>
      <p:sp>
        <p:nvSpPr>
          <p:cNvPr id="14" name="Picture Placeholder 1">
            <a:extLst>
              <a:ext uri="{FF2B5EF4-FFF2-40B4-BE49-F238E27FC236}">
                <a16:creationId xmlns:a16="http://schemas.microsoft.com/office/drawing/2014/main" id="{72313842-2338-4DA4-8F49-6DD4D169CD2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39750" y="0"/>
            <a:ext cx="2574925" cy="6858000"/>
          </a:xfrm>
          <a:solidFill>
            <a:srgbClr val="DADADA"/>
          </a:solidFill>
        </p:spPr>
        <p:txBody>
          <a:bodyPr lIns="72000" tIns="36000" rIns="72000" anchor="t" anchorCtr="0"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plassholderen og lim inn bilde via Fotoware-ikonet i Templafy-panelet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84550" y="0"/>
            <a:ext cx="2574925" cy="6858000"/>
          </a:xfrm>
          <a:solidFill>
            <a:srgbClr val="DADADA"/>
          </a:solidFill>
        </p:spPr>
        <p:txBody>
          <a:bodyPr lIns="72000" tIns="36000" rIns="72000" anchor="t" anchorCtr="0"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plassholderen og lim inn bilde via Fotoware-ikonet i Templafy-panelet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0865ED55-9F80-4D09-9F18-69E8FE332B4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230938" y="0"/>
            <a:ext cx="2574925" cy="6858000"/>
          </a:xfrm>
          <a:solidFill>
            <a:srgbClr val="DADADA"/>
          </a:solidFill>
        </p:spPr>
        <p:txBody>
          <a:bodyPr lIns="72000" tIns="36000" rIns="72000" anchor="t" anchorCtr="0"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plassholderen og lim inn bilde via Fotoware-ikonet i Templafy-panelet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9EBA490-A8D7-48E5-B924-D5BF3542AF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37077" y="809625"/>
            <a:ext cx="2213585" cy="5229225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nb-NO"/>
              <a:t>Klikk for å legge til tittel, skriv ord med fet skrift for å utheve 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DC117C6B-FC77-D13B-4339-DF73145B38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01600" y="6328800"/>
            <a:ext cx="2125217" cy="159462"/>
          </a:xfrm>
          <a:noFill/>
        </p:spPr>
        <p:txBody>
          <a:bodyPr wrap="square" lIns="0" tIns="36000" rIns="0" bIns="0" anchor="t" anchorCtr="0">
            <a:spAutoFit/>
          </a:bodyPr>
          <a:lstStyle>
            <a:lvl1pPr marL="0" indent="0" algn="r">
              <a:buFontTx/>
              <a:buNone/>
              <a:defRPr lang="en-GB" sz="800" b="1" kern="1200" spc="-3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216000" indent="0">
              <a:buFontTx/>
              <a:buNone/>
              <a:defRPr sz="1400"/>
            </a:lvl2pPr>
            <a:lvl3pPr marL="432000" indent="0">
              <a:buFontTx/>
              <a:buNone/>
              <a:defRPr sz="1400"/>
            </a:lvl3pPr>
            <a:lvl4pPr>
              <a:buFontTx/>
              <a:buNone/>
              <a:defRPr sz="1400"/>
            </a:lvl4pPr>
            <a:lvl5pPr>
              <a:buFontTx/>
              <a:buNone/>
              <a:defRPr sz="1400"/>
            </a:lvl5pPr>
          </a:lstStyle>
          <a:p>
            <a:pPr lvl="0"/>
            <a:r>
              <a:rPr lang="nb-NO"/>
              <a:t>Klikk for å legge til bildetekst </a:t>
            </a:r>
          </a:p>
        </p:txBody>
      </p:sp>
    </p:spTree>
    <p:extLst>
      <p:ext uri="{BB962C8B-B14F-4D97-AF65-F5344CB8AC3E}">
        <p14:creationId xmlns:p14="http://schemas.microsoft.com/office/powerpoint/2010/main" val="23883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79154EB9-01B1-4747-98CF-A86F80C0DC2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26A867A-24AA-B4A0-3330-EBC3996335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54400"/>
            <a:ext cx="11113200" cy="1065600"/>
          </a:xfrm>
        </p:spPr>
        <p:txBody>
          <a:bodyPr/>
          <a:lstStyle/>
          <a:p>
            <a:r>
              <a:rPr lang="nb-NO"/>
              <a:t>Tittel første linje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1DDBE31-A4A0-D51D-D902-75F19E3C70FD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1119601"/>
            <a:ext cx="11113200" cy="5004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ct val="0"/>
              </a:spcBef>
              <a:buFont typeface="Veidekke Favorit Offc" panose="020B0504030202060203" pitchFamily="34" charset="0"/>
              <a:buNone/>
              <a:defRPr sz="2800">
                <a:solidFill>
                  <a:schemeClr val="accent2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r>
              <a:rPr lang="nb-NO"/>
              <a:t>Undertittel andre linje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DFFD7DE-B4B4-4962-B7F3-6CC72D3E2CE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0433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økkelord (A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eneralDate" descr="{&quot;templafy&quot;:{&quot;id&quot;:&quot;1ad81cce-2104-40a0-985c-bac746e763eb&quot;}}" hidden="1" title="GeneralDate">
            <a:extLst>
              <a:ext uri="{FF2B5EF4-FFF2-40B4-BE49-F238E27FC236}">
                <a16:creationId xmlns:a16="http://schemas.microsoft.com/office/drawing/2014/main" id="{EF768A67-0F4D-496E-BB21-55960FD15930}"/>
              </a:ext>
            </a:extLst>
          </p:cNvPr>
          <p:cNvSpPr/>
          <p:nvPr userDrawn="1"/>
        </p:nvSpPr>
        <p:spPr>
          <a:xfrm flipH="1">
            <a:off x="0" y="6858000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100" b="0" noProof="0" err="1">
              <a:noFill/>
            </a:endParaRPr>
          </a:p>
        </p:txBody>
      </p:sp>
      <p:sp>
        <p:nvSpPr>
          <p:cNvPr id="27" name="Background">
            <a:extLst>
              <a:ext uri="{FF2B5EF4-FFF2-40B4-BE49-F238E27FC236}">
                <a16:creationId xmlns:a16="http://schemas.microsoft.com/office/drawing/2014/main" id="{9ADDA951-ECAC-4D23-8043-4BC05057808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 bwMode="white">
          <a:xfrm>
            <a:off x="0" y="1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noProof="0" err="1"/>
          </a:p>
        </p:txBody>
      </p:sp>
      <p:pic>
        <p:nvPicPr>
          <p:cNvPr id="3" name="Logo">
            <a:extLst>
              <a:ext uri="{FF2B5EF4-FFF2-40B4-BE49-F238E27FC236}">
                <a16:creationId xmlns:a16="http://schemas.microsoft.com/office/drawing/2014/main" id="{5AFFFF81-EC7A-8358-1CDC-D8B18F76C51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5474" y="6427838"/>
            <a:ext cx="612000" cy="106814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D607E296-890B-4E70-BC52-F1CA460117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8662" y="1647233"/>
            <a:ext cx="9333338" cy="1818419"/>
          </a:xfrm>
        </p:spPr>
        <p:txBody>
          <a:bodyPr/>
          <a:lstStyle>
            <a:lvl1pPr>
              <a:defRPr sz="10000" spc="0" baseline="0">
                <a:solidFill>
                  <a:srgbClr val="F61B33"/>
                </a:solidFill>
              </a:defRPr>
            </a:lvl1pPr>
          </a:lstStyle>
          <a:p>
            <a:r>
              <a:rPr lang="nb-NO"/>
              <a:t>Nøkkel-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C76E3AEE-8E76-4749-AA8A-3CDC662DD99E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488500" y="3297960"/>
            <a:ext cx="10163500" cy="1818421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ct val="0"/>
              </a:spcBef>
              <a:buFont typeface="Veidekke Favorit Offc" panose="020B0504030202060203" pitchFamily="34" charset="0"/>
              <a:buNone/>
              <a:defRPr sz="6000" spc="0" baseline="0">
                <a:solidFill>
                  <a:srgbClr val="F61B33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r>
              <a:rPr lang="nb-NO"/>
              <a:t>ord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301184-834B-465F-B6F3-A2A5C68059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nb-NO" smtClean="0"/>
              <a:t>‹#›</a:t>
            </a:fld>
            <a:endParaRPr lang="nb-NO"/>
          </a:p>
        </p:txBody>
      </p:sp>
      <p:sp>
        <p:nvSpPr>
          <p:cNvPr id="14" name="Footer" descr="{&quot;templafy&quot;:{&quot;id&quot;:&quot;59db756d-76f3-4512-b230-bb9b64925aee&quot;}}" title="Footer">
            <a:extLst>
              <a:ext uri="{FF2B5EF4-FFF2-40B4-BE49-F238E27FC236}">
                <a16:creationId xmlns:a16="http://schemas.microsoft.com/office/drawing/2014/main" id="{9251653C-DECE-4868-B89E-68DAC3C990D1}"/>
              </a:ext>
            </a:extLst>
          </p:cNvPr>
          <p:cNvSpPr/>
          <p:nvPr userDrawn="1"/>
        </p:nvSpPr>
        <p:spPr>
          <a:xfrm>
            <a:off x="794134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0464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økkelord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eneralDate" descr="{&quot;templafy&quot;:{&quot;id&quot;:&quot;fea13a60-6533-42b6-9d0f-fadf0a72b10c&quot;}}" hidden="1" title="GeneralDate">
            <a:extLst>
              <a:ext uri="{FF2B5EF4-FFF2-40B4-BE49-F238E27FC236}">
                <a16:creationId xmlns:a16="http://schemas.microsoft.com/office/drawing/2014/main" id="{DA5C4A5B-77D4-4F8B-8980-2A85FCC96463}"/>
              </a:ext>
            </a:extLst>
          </p:cNvPr>
          <p:cNvSpPr/>
          <p:nvPr userDrawn="1"/>
        </p:nvSpPr>
        <p:spPr>
          <a:xfrm flipH="1">
            <a:off x="0" y="6858000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100" b="0" noProof="0" err="1">
              <a:noFill/>
            </a:endParaRPr>
          </a:p>
        </p:txBody>
      </p:sp>
      <p:sp>
        <p:nvSpPr>
          <p:cNvPr id="27" name="Background">
            <a:extLst>
              <a:ext uri="{FF2B5EF4-FFF2-40B4-BE49-F238E27FC236}">
                <a16:creationId xmlns:a16="http://schemas.microsoft.com/office/drawing/2014/main" id="{9ADDA951-ECAC-4D23-8043-4BC05057808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FFD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noProof="0" err="1"/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AEE9EFDD-4945-4AD5-19E0-F9E6EAD980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5474" y="6427838"/>
            <a:ext cx="612000" cy="106814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D607E296-890B-4E70-BC52-F1CA460117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8662" y="1647233"/>
            <a:ext cx="9333338" cy="1818419"/>
          </a:xfrm>
        </p:spPr>
        <p:txBody>
          <a:bodyPr/>
          <a:lstStyle>
            <a:lvl1pPr>
              <a:defRPr sz="10000" spc="0" baseline="0">
                <a:solidFill>
                  <a:schemeClr val="accent2"/>
                </a:solidFill>
              </a:defRPr>
            </a:lvl1pPr>
          </a:lstStyle>
          <a:p>
            <a:r>
              <a:rPr lang="nb-NO"/>
              <a:t>Nøkkel-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C76E3AEE-8E76-4749-AA8A-3CDC662DD99E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488500" y="3297960"/>
            <a:ext cx="10163500" cy="1818421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ct val="0"/>
              </a:spcBef>
              <a:buFont typeface="Veidekke Favorit Offc" panose="020B0504030202060203" pitchFamily="34" charset="0"/>
              <a:buNone/>
              <a:defRPr sz="6000" spc="0" baseline="0">
                <a:solidFill>
                  <a:schemeClr val="accent2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r>
              <a:rPr lang="nb-NO"/>
              <a:t>ord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4C1B2B-DAB7-4E82-8EAB-C7E371FA235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24C8C45C-947F-4981-8B3F-4F32E973C901}" type="slidenum">
              <a:rPr lang="nb-NO" smtClean="0"/>
              <a:t>‹#›</a:t>
            </a:fld>
            <a:endParaRPr lang="nb-NO"/>
          </a:p>
        </p:txBody>
      </p:sp>
      <p:sp>
        <p:nvSpPr>
          <p:cNvPr id="14" name="Footer" descr="{&quot;templafy&quot;:{&quot;id&quot;:&quot;91dfb2ab-b3b8-4c24-b933-03363ee5bfa2&quot;}}" title="Footer">
            <a:extLst>
              <a:ext uri="{FF2B5EF4-FFF2-40B4-BE49-F238E27FC236}">
                <a16:creationId xmlns:a16="http://schemas.microsoft.com/office/drawing/2014/main" id="{FC51217B-46F4-4F3B-9D98-DCB42DC2CF0F}"/>
              </a:ext>
            </a:extLst>
          </p:cNvPr>
          <p:cNvSpPr/>
          <p:nvPr userDrawn="1"/>
        </p:nvSpPr>
        <p:spPr>
          <a:xfrm>
            <a:off x="794134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38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økkeltall (A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eneralDate" descr="{&quot;templafy&quot;:{&quot;id&quot;:&quot;fe4139f8-c7df-4dbd-a9ae-47ec13f35ad0&quot;}}" hidden="1" title="GeneralDate">
            <a:extLst>
              <a:ext uri="{FF2B5EF4-FFF2-40B4-BE49-F238E27FC236}">
                <a16:creationId xmlns:a16="http://schemas.microsoft.com/office/drawing/2014/main" id="{6CF61709-50E4-4A75-A1B9-40F59F14CF5D}"/>
              </a:ext>
            </a:extLst>
          </p:cNvPr>
          <p:cNvSpPr/>
          <p:nvPr userDrawn="1"/>
        </p:nvSpPr>
        <p:spPr>
          <a:xfrm flipH="1">
            <a:off x="0" y="6858000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100" b="0" noProof="0" err="1">
              <a:noFill/>
            </a:endParaRPr>
          </a:p>
        </p:txBody>
      </p:sp>
      <p:sp>
        <p:nvSpPr>
          <p:cNvPr id="27" name="Background">
            <a:extLst>
              <a:ext uri="{FF2B5EF4-FFF2-40B4-BE49-F238E27FC236}">
                <a16:creationId xmlns:a16="http://schemas.microsoft.com/office/drawing/2014/main" id="{9ADDA951-ECAC-4D23-8043-4BC05057808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 bwMode="white">
          <a:xfrm>
            <a:off x="0" y="1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noProof="0" err="1">
              <a:solidFill>
                <a:schemeClr val="tx1"/>
              </a:solidFill>
            </a:endParaRPr>
          </a:p>
        </p:txBody>
      </p:sp>
      <p:pic>
        <p:nvPicPr>
          <p:cNvPr id="3" name="Logo">
            <a:extLst>
              <a:ext uri="{FF2B5EF4-FFF2-40B4-BE49-F238E27FC236}">
                <a16:creationId xmlns:a16="http://schemas.microsoft.com/office/drawing/2014/main" id="{BBD50156-7490-8495-F9FA-044BB7F5AC0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5474" y="6427838"/>
            <a:ext cx="612000" cy="106814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1A17CE85-EEBD-47BB-970A-0E7ED52D11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8662" y="1387309"/>
            <a:ext cx="9333338" cy="2448000"/>
          </a:xfrm>
        </p:spPr>
        <p:txBody>
          <a:bodyPr/>
          <a:lstStyle>
            <a:lvl1pPr>
              <a:defRPr sz="16600" spc="0" baseline="0">
                <a:solidFill>
                  <a:srgbClr val="F61B33"/>
                </a:solidFill>
              </a:defRPr>
            </a:lvl1pPr>
          </a:lstStyle>
          <a:p>
            <a:r>
              <a:rPr lang="nb-NO"/>
              <a:t>Tall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2AB77B7D-D1C4-4351-B9B0-617172AF1750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488500" y="3712833"/>
            <a:ext cx="10163500" cy="1818421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ct val="0"/>
              </a:spcBef>
              <a:buFont typeface="Veidekke Favorit Offc" panose="020B0504030202060203" pitchFamily="34" charset="0"/>
              <a:buNone/>
              <a:defRPr sz="9600" spc="0" baseline="0">
                <a:solidFill>
                  <a:srgbClr val="F61B33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r>
              <a:rPr lang="nb-NO"/>
              <a:t>Tekst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B862AA-6B12-4E3D-BAA2-EA6A7F75CCF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nb-NO" smtClean="0"/>
              <a:t>‹#›</a:t>
            </a:fld>
            <a:endParaRPr lang="nb-NO"/>
          </a:p>
        </p:txBody>
      </p:sp>
      <p:sp>
        <p:nvSpPr>
          <p:cNvPr id="14" name="Footer" descr="{&quot;templafy&quot;:{&quot;id&quot;:&quot;2737f3f2-62b5-4090-85e6-e974242b4670&quot;}}" title="Footer">
            <a:extLst>
              <a:ext uri="{FF2B5EF4-FFF2-40B4-BE49-F238E27FC236}">
                <a16:creationId xmlns:a16="http://schemas.microsoft.com/office/drawing/2014/main" id="{94E191DC-B43A-41ED-8821-A72F188FF796}"/>
              </a:ext>
            </a:extLst>
          </p:cNvPr>
          <p:cNvSpPr/>
          <p:nvPr userDrawn="1"/>
        </p:nvSpPr>
        <p:spPr>
          <a:xfrm>
            <a:off x="794134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5649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økkeltall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eneralDate" descr="{&quot;templafy&quot;:{&quot;id&quot;:&quot;a0b74702-c7ae-44e0-89cd-47a57c5cb82b&quot;}}" hidden="1" title="GeneralDate">
            <a:extLst>
              <a:ext uri="{FF2B5EF4-FFF2-40B4-BE49-F238E27FC236}">
                <a16:creationId xmlns:a16="http://schemas.microsoft.com/office/drawing/2014/main" id="{6CF61709-50E4-4A75-A1B9-40F59F14CF5D}"/>
              </a:ext>
            </a:extLst>
          </p:cNvPr>
          <p:cNvSpPr/>
          <p:nvPr userDrawn="1"/>
        </p:nvSpPr>
        <p:spPr>
          <a:xfrm flipH="1">
            <a:off x="0" y="6858000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100" b="0" noProof="0" err="1">
              <a:noFill/>
            </a:endParaRPr>
          </a:p>
        </p:txBody>
      </p:sp>
      <p:sp>
        <p:nvSpPr>
          <p:cNvPr id="27" name="Background">
            <a:extLst>
              <a:ext uri="{FF2B5EF4-FFF2-40B4-BE49-F238E27FC236}">
                <a16:creationId xmlns:a16="http://schemas.microsoft.com/office/drawing/2014/main" id="{9ADDA951-ECAC-4D23-8043-4BC05057808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 bwMode="white">
          <a:xfrm>
            <a:off x="0" y="1"/>
            <a:ext cx="12192000" cy="6858000"/>
          </a:xfrm>
          <a:prstGeom prst="rect">
            <a:avLst/>
          </a:prstGeom>
          <a:solidFill>
            <a:srgbClr val="FFD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noProof="0" err="1">
              <a:solidFill>
                <a:schemeClr val="tx1"/>
              </a:solidFill>
            </a:endParaRPr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87E28E9C-5D88-64F1-A81B-3BA77C2D240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5474" y="6427838"/>
            <a:ext cx="612000" cy="106814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1A17CE85-EEBD-47BB-970A-0E7ED52D112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2318662" y="1387309"/>
            <a:ext cx="9333338" cy="2448000"/>
          </a:xfrm>
        </p:spPr>
        <p:txBody>
          <a:bodyPr/>
          <a:lstStyle>
            <a:lvl1pPr>
              <a:defRPr sz="16600" spc="0" baseline="0">
                <a:solidFill>
                  <a:schemeClr val="accent2"/>
                </a:solidFill>
              </a:defRPr>
            </a:lvl1pPr>
          </a:lstStyle>
          <a:p>
            <a:r>
              <a:rPr lang="nb-NO"/>
              <a:t>Tall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2AB77B7D-D1C4-4351-B9B0-617172AF1750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488500" y="3712833"/>
            <a:ext cx="10163500" cy="1818421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ct val="0"/>
              </a:spcBef>
              <a:buFont typeface="Veidekke Favorit Offc" panose="020B0504030202060203" pitchFamily="34" charset="0"/>
              <a:buNone/>
              <a:defRPr sz="9600" spc="0" baseline="0">
                <a:solidFill>
                  <a:schemeClr val="accent2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r>
              <a:rPr lang="nb-NO"/>
              <a:t>Tekst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B862AA-6B12-4E3D-BAA2-EA6A7F75CCF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24C8C45C-947F-4981-8B3F-4F32E973C901}" type="slidenum">
              <a:rPr lang="nb-NO" smtClean="0"/>
              <a:t>‹#›</a:t>
            </a:fld>
            <a:endParaRPr lang="nb-NO"/>
          </a:p>
        </p:txBody>
      </p:sp>
      <p:sp>
        <p:nvSpPr>
          <p:cNvPr id="14" name="Footer" descr="{&quot;templafy&quot;:{&quot;id&quot;:&quot;ab62d7d9-2822-4bc1-ab6b-7e0c8412506f&quot;}}" title="Footer">
            <a:extLst>
              <a:ext uri="{FF2B5EF4-FFF2-40B4-BE49-F238E27FC236}">
                <a16:creationId xmlns:a16="http://schemas.microsoft.com/office/drawing/2014/main" id="{94E191DC-B43A-41ED-8821-A72F188FF796}"/>
              </a:ext>
            </a:extLst>
          </p:cNvPr>
          <p:cNvSpPr/>
          <p:nvPr userDrawn="1"/>
        </p:nvSpPr>
        <p:spPr>
          <a:xfrm>
            <a:off x="794134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92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B7C17EF3-DFE3-42DA-919A-3B52AFDD0CA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 flipH="1">
            <a:off x="0" y="6856915"/>
            <a:ext cx="0" cy="0"/>
          </a:xfrm>
        </p:spPr>
        <p:txBody>
          <a:bodyPr/>
          <a:lstStyle/>
          <a:p>
            <a:endParaRPr lang="nb-NO"/>
          </a:p>
        </p:txBody>
      </p:sp>
      <p:sp>
        <p:nvSpPr>
          <p:cNvPr id="26" name="Date_GeneralDate" hidden="1">
            <a:extLst>
              <a:ext uri="{FF2B5EF4-FFF2-40B4-BE49-F238E27FC236}">
                <a16:creationId xmlns:a16="http://schemas.microsoft.com/office/drawing/2014/main" id="{F1B95CA8-B641-40EB-A587-D85F377F9C17}"/>
              </a:ext>
            </a:extLst>
          </p:cNvPr>
          <p:cNvSpPr txBox="1"/>
          <p:nvPr userDrawn="1"/>
        </p:nvSpPr>
        <p:spPr>
          <a:xfrm flipH="1">
            <a:off x="0" y="6856915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800" b="1" kern="1200" spc="-30" baseline="0">
                <a:noFill/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61E5BE-5806-451A-BC2F-22189CD3E430}" type="datetime3">
              <a:rPr lang="nb-NO" smtClean="0"/>
              <a:t>2025.08.25</a:t>
            </a:fld>
            <a:endParaRPr lang="nb-NO"/>
          </a:p>
        </p:txBody>
      </p:sp>
      <p:sp>
        <p:nvSpPr>
          <p:cNvPr id="16" name="Background">
            <a:extLst>
              <a:ext uri="{FF2B5EF4-FFF2-40B4-BE49-F238E27FC236}">
                <a16:creationId xmlns:a16="http://schemas.microsoft.com/office/drawing/2014/main" id="{43FCE1A2-9FD7-4202-AC27-91BF7439858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0" noProof="0" err="1">
              <a:noFill/>
            </a:endParaRPr>
          </a:p>
        </p:txBody>
      </p:sp>
      <p:sp>
        <p:nvSpPr>
          <p:cNvPr id="3" name="Background">
            <a:extLst>
              <a:ext uri="{FF2B5EF4-FFF2-40B4-BE49-F238E27FC236}">
                <a16:creationId xmlns:a16="http://schemas.microsoft.com/office/drawing/2014/main" id="{ABFAC89F-184B-C3FE-F986-565C7A275C4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 bwMode="white">
          <a:xfrm>
            <a:off x="6892320" y="0"/>
            <a:ext cx="5300880" cy="6858000"/>
          </a:xfrm>
          <a:custGeom>
            <a:avLst/>
            <a:gdLst>
              <a:gd name="connsiteX0" fmla="*/ 0 w 5300880"/>
              <a:gd name="connsiteY0" fmla="*/ 0 h 6858000"/>
              <a:gd name="connsiteX1" fmla="*/ 5300880 w 5300880"/>
              <a:gd name="connsiteY1" fmla="*/ 0 h 6858000"/>
              <a:gd name="connsiteX2" fmla="*/ 5300880 w 5300880"/>
              <a:gd name="connsiteY2" fmla="*/ 6858000 h 6858000"/>
              <a:gd name="connsiteX3" fmla="*/ 2228299 w 530088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00880" h="6858000">
                <a:moveTo>
                  <a:pt x="0" y="0"/>
                </a:moveTo>
                <a:lnTo>
                  <a:pt x="5300880" y="0"/>
                </a:lnTo>
                <a:lnTo>
                  <a:pt x="5300880" y="6858000"/>
                </a:lnTo>
                <a:lnTo>
                  <a:pt x="2228299" y="6858000"/>
                </a:lnTo>
                <a:close/>
              </a:path>
            </a:pathLst>
          </a:custGeom>
          <a:solidFill>
            <a:srgbClr val="4B1A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b-NO" sz="100" noProof="0" err="1">
              <a:noFill/>
            </a:endParaRPr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837676E3-6F62-FD73-2C1B-39F07D2AFD0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5474" y="6427838"/>
            <a:ext cx="612000" cy="10681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0BEA9CE-472A-49B1-A381-8238D0D439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6800" y="1404287"/>
            <a:ext cx="9216125" cy="1065600"/>
          </a:xfrm>
        </p:spPr>
        <p:txBody>
          <a:bodyPr/>
          <a:lstStyle>
            <a:lvl1pPr>
              <a:lnSpc>
                <a:spcPct val="83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nb-NO"/>
              <a:t>Agenda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2617C79-2DF4-44DC-8C72-135C6495AFB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436813" y="2469600"/>
            <a:ext cx="8266112" cy="356925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Veidekke Favorit Offc" panose="020B0504030202060203" pitchFamily="34" charset="0"/>
              <a:buChar char="​"/>
              <a:defRPr sz="1600">
                <a:solidFill>
                  <a:schemeClr val="tx2"/>
                </a:solidFill>
              </a:defRPr>
            </a:lvl1pPr>
            <a:lvl2pPr marL="2160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defRPr sz="1400">
                <a:solidFill>
                  <a:schemeClr val="tx2"/>
                </a:solidFill>
              </a:defRPr>
            </a:lvl2pPr>
            <a:lvl3pPr marL="4320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defRPr sz="1200">
                <a:solidFill>
                  <a:schemeClr val="tx2"/>
                </a:solidFill>
              </a:defRPr>
            </a:lvl3pPr>
            <a:lvl4pPr marL="6480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defRPr sz="1200">
                <a:solidFill>
                  <a:schemeClr val="tx2"/>
                </a:solidFill>
              </a:defRPr>
            </a:lvl4pPr>
            <a:lvl5pPr marL="8640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defRPr sz="1200">
                <a:solidFill>
                  <a:schemeClr val="tx2"/>
                </a:solidFill>
              </a:defRPr>
            </a:lvl5pPr>
            <a:lvl6pPr marL="864000">
              <a:lnSpc>
                <a:spcPct val="90000"/>
              </a:lnSpc>
              <a:spcAft>
                <a:spcPts val="1200"/>
              </a:spcAft>
              <a:buClrTx/>
              <a:defRPr sz="1200">
                <a:solidFill>
                  <a:schemeClr val="tx2"/>
                </a:solidFill>
              </a:defRPr>
            </a:lvl6pPr>
            <a:lvl7pPr marL="864000">
              <a:lnSpc>
                <a:spcPct val="90000"/>
              </a:lnSpc>
              <a:spcAft>
                <a:spcPts val="1200"/>
              </a:spcAft>
              <a:buClrTx/>
              <a:defRPr sz="1200">
                <a:solidFill>
                  <a:schemeClr val="tx2"/>
                </a:solidFill>
              </a:defRPr>
            </a:lvl7pPr>
            <a:lvl8pPr marL="864000">
              <a:lnSpc>
                <a:spcPct val="90000"/>
              </a:lnSpc>
              <a:spcAft>
                <a:spcPts val="1200"/>
              </a:spcAft>
              <a:buClrTx/>
              <a:defRPr sz="1200">
                <a:solidFill>
                  <a:schemeClr val="tx2"/>
                </a:solidFill>
              </a:defRPr>
            </a:lvl8pPr>
            <a:lvl9pPr marL="864000">
              <a:lnSpc>
                <a:spcPct val="90000"/>
              </a:lnSpc>
              <a:spcAft>
                <a:spcPts val="1200"/>
              </a:spcAft>
              <a:buClrTx/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nb-NO" noProof="0"/>
              <a:t>Klikk for å legge til tekst                                                                                                                          Enter &amp; TAB for å vise neste tekststil                                                                                                   SHIFT+TAB for å vise forrige tekststil</a:t>
            </a:r>
            <a:endParaRPr lang="nb-NO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66DD940-8E10-4341-B574-98F1B94C5D7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7489" y="2469600"/>
            <a:ext cx="679449" cy="356925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None/>
              <a:defRPr sz="1600" spc="0" baseline="0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None/>
              <a:defRPr sz="1600" spc="0" baseline="0">
                <a:solidFill>
                  <a:schemeClr val="tx2"/>
                </a:solidFill>
              </a:defRPr>
            </a:lvl2pPr>
            <a:lvl3pPr marL="0" indent="0">
              <a:lnSpc>
                <a:spcPct val="90000"/>
              </a:lnSpc>
              <a:spcAft>
                <a:spcPts val="1200"/>
              </a:spcAft>
              <a:buFont typeface="Veidekke Favorit Offc" panose="020B0504030202060203" pitchFamily="34" charset="0"/>
              <a:buChar char="​"/>
              <a:defRPr sz="1600">
                <a:solidFill>
                  <a:schemeClr val="tx2"/>
                </a:solidFill>
              </a:defRPr>
            </a:lvl3pPr>
            <a:lvl4pPr marL="0" indent="0">
              <a:lnSpc>
                <a:spcPct val="90000"/>
              </a:lnSpc>
              <a:spcAft>
                <a:spcPts val="1200"/>
              </a:spcAft>
              <a:buFont typeface="Veidekke Favorit Offc" panose="020B0504030202060203" pitchFamily="34" charset="0"/>
              <a:buChar char="​"/>
              <a:defRPr sz="1600">
                <a:solidFill>
                  <a:schemeClr val="tx2"/>
                </a:solidFill>
              </a:defRPr>
            </a:lvl4pPr>
            <a:lvl5pPr marL="0" indent="0">
              <a:lnSpc>
                <a:spcPct val="90000"/>
              </a:lnSpc>
              <a:spcAft>
                <a:spcPts val="1200"/>
              </a:spcAft>
              <a:buFont typeface="Veidekke Favorit Offc" panose="020B0504030202060203" pitchFamily="34" charset="0"/>
              <a:buChar char="​"/>
              <a:defRPr sz="1600">
                <a:solidFill>
                  <a:schemeClr val="tx2"/>
                </a:solidFill>
              </a:defRPr>
            </a:lvl5pPr>
            <a:lvl6pPr marL="0" indent="0">
              <a:lnSpc>
                <a:spcPct val="90000"/>
              </a:lnSpc>
              <a:spcAft>
                <a:spcPts val="1200"/>
              </a:spcAft>
              <a:buFont typeface="Veidekke Favorit Offc" panose="020B0504030202060203" pitchFamily="34" charset="0"/>
              <a:buChar char="​"/>
              <a:defRPr sz="1600">
                <a:solidFill>
                  <a:schemeClr val="tx2"/>
                </a:solidFill>
              </a:defRPr>
            </a:lvl6pPr>
            <a:lvl7pPr marL="0" indent="0">
              <a:lnSpc>
                <a:spcPct val="90000"/>
              </a:lnSpc>
              <a:spcAft>
                <a:spcPts val="1200"/>
              </a:spcAft>
              <a:buFont typeface="Veidekke Favorit Offc" panose="020B0504030202060203" pitchFamily="34" charset="0"/>
              <a:buChar char="​"/>
              <a:defRPr sz="1600">
                <a:solidFill>
                  <a:schemeClr val="tx2"/>
                </a:solidFill>
              </a:defRPr>
            </a:lvl7pPr>
            <a:lvl8pPr marL="0" indent="0">
              <a:lnSpc>
                <a:spcPct val="90000"/>
              </a:lnSpc>
              <a:spcAft>
                <a:spcPts val="1200"/>
              </a:spcAft>
              <a:buFont typeface="Veidekke Favorit Offc" panose="020B0504030202060203" pitchFamily="34" charset="0"/>
              <a:buChar char="​"/>
              <a:defRPr sz="1600">
                <a:solidFill>
                  <a:schemeClr val="tx2"/>
                </a:solidFill>
              </a:defRPr>
            </a:lvl8pPr>
            <a:lvl9pPr marL="0" indent="0">
              <a:lnSpc>
                <a:spcPct val="90000"/>
              </a:lnSpc>
              <a:spcAft>
                <a:spcPts val="1200"/>
              </a:spcAft>
              <a:buFont typeface="Veidekke Favorit Offc" panose="020B0504030202060203" pitchFamily="34" charset="0"/>
              <a:buChar char="​"/>
              <a:defRPr sz="1600">
                <a:solidFill>
                  <a:schemeClr val="tx2"/>
                </a:solidFill>
              </a:defRPr>
            </a:lvl9pPr>
          </a:lstStyle>
          <a:p>
            <a:pPr lvl="0"/>
            <a:r>
              <a:rPr lang="nb-NO"/>
              <a:t>01.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A541C28-306F-4B1A-94BD-B51E80FD159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t>‹#›</a:t>
            </a:fld>
            <a:endParaRPr lang="nb-NO"/>
          </a:p>
        </p:txBody>
      </p:sp>
      <p:sp>
        <p:nvSpPr>
          <p:cNvPr id="25" name="Footer dynamisk" descr="{&quot;templafy&quot;:{&quot;id&quot;:&quot;6528f6c6-4878-482b-b70f-a00095be967a&quot;}}" title="Footer">
            <a:extLst>
              <a:ext uri="{FF2B5EF4-FFF2-40B4-BE49-F238E27FC236}">
                <a16:creationId xmlns:a16="http://schemas.microsoft.com/office/drawing/2014/main" id="{B616EE8D-9718-4F4E-9102-D1C9842B7EA1}"/>
              </a:ext>
            </a:extLst>
          </p:cNvPr>
          <p:cNvSpPr/>
          <p:nvPr userDrawn="1"/>
        </p:nvSpPr>
        <p:spPr>
          <a:xfrm>
            <a:off x="794134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8359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 (B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00C65AFA-C291-49BE-B4DE-A89C9D195F1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noProof="0" err="1"/>
          </a:p>
        </p:txBody>
      </p:sp>
      <p:pic>
        <p:nvPicPr>
          <p:cNvPr id="6" name="Logo">
            <a:extLst>
              <a:ext uri="{FF2B5EF4-FFF2-40B4-BE49-F238E27FC236}">
                <a16:creationId xmlns:a16="http://schemas.microsoft.com/office/drawing/2014/main" id="{6B35BF3C-8866-77CB-0180-B34C0CD804A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93608" y="3372772"/>
            <a:ext cx="1422472" cy="24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78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kerhåndb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Box 2">
            <a:extLst>
              <a:ext uri="{FF2B5EF4-FFF2-40B4-BE49-F238E27FC236}">
                <a16:creationId xmlns:a16="http://schemas.microsoft.com/office/drawing/2014/main" id="{AA8FF1AB-80C2-4920-AC93-402D8FFA23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9750" y="3618857"/>
            <a:ext cx="2496843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idekke Favorit Offc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idekke Favorit Offc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idekke Favorit Offc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idekke Favorit Offc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idekke Favorit Offc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nb-NO" sz="900" b="1">
                <a:solidFill>
                  <a:srgbClr val="000000"/>
                </a:solidFill>
                <a:latin typeface="Veidekke Favorit Offc" panose="020B0504030202060203" pitchFamily="34" charset="0"/>
                <a:ea typeface="Veidekke Favorit Offc" panose="020B0504030202060203" pitchFamily="34" charset="0"/>
              </a:rPr>
              <a:t>Change Slide Layout</a:t>
            </a:r>
            <a:endParaRPr lang="nb-NO" altLang="da-DK" sz="900" noProof="1">
              <a:solidFill>
                <a:schemeClr val="tx1"/>
              </a:solidFill>
              <a:latin typeface="Veidekke Favorit Offc" panose="020B0504030202060203" pitchFamily="34" charset="0"/>
              <a:cs typeface="Veidekke Favorit Offc" panose="020B0504030202060203" pitchFamily="34" charset="0"/>
            </a:endParaRPr>
          </a:p>
          <a:p>
            <a:pPr marL="0" indent="0">
              <a:spcAft>
                <a:spcPts val="600"/>
              </a:spcAft>
              <a:buFont typeface="+mj-lt"/>
              <a:buNone/>
            </a:pPr>
            <a:r>
              <a:rPr lang="nb-NO" sz="900" b="1">
                <a:solidFill>
                  <a:srgbClr val="000000"/>
                </a:solidFill>
                <a:latin typeface="Veidekke Favorit Offc" panose="020B0504030202060203" pitchFamily="34" charset="0"/>
                <a:ea typeface="Veidekke Favorit Offc" panose="020B0504030202060203" pitchFamily="34" charset="0"/>
              </a:rPr>
              <a:t>1</a:t>
            </a:r>
            <a:r>
              <a:rPr lang="nb-NO" sz="900" b="1" noProof="0">
                <a:solidFill>
                  <a:srgbClr val="000000"/>
                </a:solidFill>
                <a:latin typeface="Veidekke Favorit Offc" panose="020B0504030202060203" pitchFamily="34" charset="0"/>
                <a:ea typeface="Veidekke Favorit Offc" panose="020B0504030202060203" pitchFamily="34" charset="0"/>
              </a:rPr>
              <a:t>. </a:t>
            </a:r>
            <a:r>
              <a:rPr lang="nb-NO" sz="900" noProof="0">
                <a:solidFill>
                  <a:srgbClr val="000000"/>
                </a:solidFill>
                <a:latin typeface="Veidekke Favorit Offc" panose="020B0504030202060203" pitchFamily="34" charset="0"/>
                <a:ea typeface="Veidekke Favorit Offc" panose="020B0504030202060203" pitchFamily="34" charset="0"/>
              </a:rPr>
              <a:t>Click on the arrow next to </a:t>
            </a:r>
            <a:r>
              <a:rPr lang="nb-NO" sz="900" b="1" noProof="0">
                <a:solidFill>
                  <a:srgbClr val="000000"/>
                </a:solidFill>
                <a:latin typeface="Veidekke Favorit Offc" panose="020B0504030202060203" pitchFamily="34" charset="0"/>
                <a:ea typeface="Veidekke Favorit Offc" panose="020B0504030202060203" pitchFamily="34" charset="0"/>
              </a:rPr>
              <a:t>Layout </a:t>
            </a:r>
            <a:r>
              <a:rPr lang="nb-NO" sz="900" noProof="0">
                <a:solidFill>
                  <a:srgbClr val="000000"/>
                </a:solidFill>
                <a:latin typeface="Veidekke Favorit Offc" panose="020B0504030202060203" pitchFamily="34" charset="0"/>
                <a:ea typeface="Veidekke Favorit Offc" panose="020B0504030202060203" pitchFamily="34" charset="0"/>
              </a:rPr>
              <a:t>to view </a:t>
            </a:r>
            <a:br>
              <a:rPr lang="nb-NO" sz="900" noProof="0">
                <a:solidFill>
                  <a:srgbClr val="000000"/>
                </a:solidFill>
                <a:latin typeface="Veidekke Favorit Offc" panose="020B0504030202060203" pitchFamily="34" charset="0"/>
                <a:ea typeface="Veidekke Favorit Offc" panose="020B0504030202060203" pitchFamily="34" charset="0"/>
              </a:rPr>
            </a:br>
            <a:r>
              <a:rPr lang="nb-NO" sz="900" noProof="0">
                <a:solidFill>
                  <a:srgbClr val="000000"/>
                </a:solidFill>
                <a:latin typeface="Veidekke Favorit Offc" panose="020B0504030202060203" pitchFamily="34" charset="0"/>
                <a:ea typeface="Veidekke Favorit Offc" panose="020B0504030202060203" pitchFamily="34" charset="0"/>
              </a:rPr>
              <a:t>a dropdown menu of possible slide layouts</a:t>
            </a:r>
            <a:endParaRPr lang="nb-NO" sz="900" noProof="0">
              <a:latin typeface="Veidekke Favorit Offc" panose="020B0504030202060203" pitchFamily="34" charset="0"/>
              <a:ea typeface="Veidekke Favorit Offc" panose="020B0504030202060203" pitchFamily="34" charset="0"/>
            </a:endParaRPr>
          </a:p>
          <a:p>
            <a:pPr marL="0" indent="0">
              <a:spcAft>
                <a:spcPct val="0"/>
              </a:spcAft>
              <a:buFont typeface="+mj-lt"/>
              <a:buNone/>
            </a:pPr>
            <a:r>
              <a:rPr lang="nb-NO" sz="900" b="1" noProof="0">
                <a:solidFill>
                  <a:srgbClr val="000000"/>
                </a:solidFill>
                <a:latin typeface="Veidekke Favorit Offc" panose="020B0504030202060203" pitchFamily="34" charset="0"/>
                <a:ea typeface="Veidekke Favorit Offc" panose="020B0504030202060203" pitchFamily="34" charset="0"/>
              </a:rPr>
              <a:t>2. </a:t>
            </a:r>
            <a:r>
              <a:rPr lang="nb-NO" sz="900" noProof="0">
                <a:solidFill>
                  <a:srgbClr val="000000"/>
                </a:solidFill>
                <a:latin typeface="Veidekke Favorit Offc" panose="020B0504030202060203" pitchFamily="34" charset="0"/>
                <a:ea typeface="Veidekke Favorit Offc" panose="020B0504030202060203" pitchFamily="34" charset="0"/>
              </a:rPr>
              <a:t>Click on the layout you prefer and it will be </a:t>
            </a:r>
            <a:br>
              <a:rPr lang="nb-NO" sz="900" noProof="0">
                <a:solidFill>
                  <a:srgbClr val="000000"/>
                </a:solidFill>
                <a:latin typeface="Veidekke Favorit Offc" panose="020B0504030202060203" pitchFamily="34" charset="0"/>
                <a:ea typeface="Veidekke Favorit Offc" panose="020B0504030202060203" pitchFamily="34" charset="0"/>
              </a:rPr>
            </a:br>
            <a:r>
              <a:rPr lang="nb-NO" sz="900" noProof="0">
                <a:solidFill>
                  <a:srgbClr val="000000"/>
                </a:solidFill>
                <a:latin typeface="Veidekke Favorit Offc" panose="020B0504030202060203" pitchFamily="34" charset="0"/>
                <a:ea typeface="Veidekke Favorit Offc" panose="020B0504030202060203" pitchFamily="34" charset="0"/>
              </a:rPr>
              <a:t>applied to the new slide</a:t>
            </a:r>
            <a:endParaRPr lang="nb-NO"/>
          </a:p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nb-NO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Reset slide</a:t>
            </a:r>
            <a:endParaRPr lang="nb-NO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None/>
              <a:defRPr/>
            </a:pPr>
            <a:r>
              <a:rPr lang="nb-NO" altLang="da-DK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1.</a:t>
            </a:r>
            <a:r>
              <a:rPr lang="nb-NO" altLang="da-DK" sz="90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 Click the </a:t>
            </a:r>
            <a:r>
              <a:rPr lang="nb-NO" altLang="da-DK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Home </a:t>
            </a:r>
            <a:r>
              <a:rPr lang="nb-NO" altLang="da-DK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tab</a:t>
            </a:r>
            <a:endParaRPr lang="nb-NO" altLang="da-DK" sz="900" b="0" strike="sngStrike" noProof="1">
              <a:solidFill>
                <a:schemeClr val="tx1"/>
              </a:solidFill>
              <a:latin typeface="Veidekke Favorit Offc" panose="020B0504030202060203" pitchFamily="34" charset="0"/>
              <a:cs typeface="Veidekke Favorit Offc" panose="020B0504030202060203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None/>
              <a:defRPr/>
            </a:pPr>
            <a:r>
              <a:rPr lang="nb-NO" altLang="da-DK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2.</a:t>
            </a:r>
            <a:r>
              <a:rPr lang="nb-NO" altLang="da-DK" sz="90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 Click the </a:t>
            </a:r>
            <a:r>
              <a:rPr lang="nb-NO" altLang="da-DK" sz="900" b="1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Reset </a:t>
            </a:r>
            <a:r>
              <a:rPr lang="nb-NO" altLang="da-DK" sz="90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menu to reset position, size</a:t>
            </a:r>
            <a:r>
              <a:rPr lang="nb-NO" altLang="da-DK" sz="900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 and formatting of the slide placeholdersto their default settings</a:t>
            </a:r>
            <a:endParaRPr lang="nb-NO" sz="900" noProof="1">
              <a:solidFill>
                <a:schemeClr val="tx1"/>
              </a:solidFill>
              <a:latin typeface="Veidekke Favorit Offc" panose="020B0504030202060203" pitchFamily="34" charset="0"/>
              <a:cs typeface="Veidekke Favorit Offc" panose="020B0504030202060203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 userDrawn="1"/>
        </p:nvSpPr>
        <p:spPr bwMode="auto">
          <a:xfrm>
            <a:off x="4662000" y="1310533"/>
            <a:ext cx="2711598" cy="3254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idekke Favorit Offc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idekke Favorit Offc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idekke Favorit Offc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idekke Favorit Offc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idekke Favorit Offc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nb-NO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A. Insert corporate picture</a:t>
            </a:r>
            <a:endParaRPr lang="nb-NO" altLang="da-DK" sz="900" b="0" noProof="1">
              <a:solidFill>
                <a:schemeClr val="tx1"/>
              </a:solidFill>
              <a:latin typeface="Veidekke Favorit Offc" panose="020B0504030202060203" pitchFamily="34" charset="0"/>
              <a:cs typeface="Veidekke Favorit Offc" panose="020B050403020206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lang="nb-NO" altLang="da-DK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1.</a:t>
            </a:r>
            <a:r>
              <a:rPr lang="nb-NO" altLang="da-DK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 Click the blue </a:t>
            </a:r>
            <a:r>
              <a:rPr lang="nb-NO" altLang="da-DK" sz="900" b="1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Templafy</a:t>
            </a:r>
            <a:r>
              <a:rPr lang="nb-NO" altLang="da-DK" sz="900" b="0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-button</a:t>
            </a:r>
            <a:endParaRPr lang="nb-NO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lang="nb-NO" altLang="da-DK" sz="900" b="1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2. </a:t>
            </a:r>
            <a:r>
              <a:rPr lang="nb-NO" altLang="da-DK" sz="900" b="0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In the dropdown, click </a:t>
            </a:r>
            <a:r>
              <a:rPr lang="nb-NO" altLang="da-DK" sz="900" b="1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Images</a:t>
            </a:r>
            <a:r>
              <a:rPr lang="nb-NO" altLang="da-DK" sz="900" b="0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, or click </a:t>
            </a:r>
            <a:br>
              <a:rPr lang="nb-NO" altLang="da-DK" sz="900" b="0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</a:br>
            <a:r>
              <a:rPr lang="nb-NO" altLang="da-DK" sz="900" b="1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Images</a:t>
            </a:r>
            <a:r>
              <a:rPr lang="nb-NO" altLang="da-DK" sz="900" b="0" i="0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-button</a:t>
            </a:r>
            <a:r>
              <a:rPr lang="nb-NO" altLang="da-DK" sz="900" b="0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 in the right Templafy pane</a:t>
            </a:r>
            <a:endParaRPr lang="nb-NO" altLang="da-DK" sz="900" noProof="1">
              <a:solidFill>
                <a:schemeClr val="tx1"/>
              </a:solidFill>
              <a:latin typeface="Veidekke Favorit Offc" panose="020B0504030202060203" pitchFamily="34" charset="0"/>
              <a:cs typeface="Veidekke Favorit Offc" panose="020B0504030202060203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nb-NO" altLang="da-DK" sz="900" b="1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B. Browse for other pictures</a:t>
            </a:r>
            <a:endParaRPr lang="nb-NO"/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1. </a:t>
            </a:r>
            <a:r>
              <a:rPr lang="nb-NO" altLang="da-DK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Click</a:t>
            </a:r>
            <a:r>
              <a:rPr lang="nb-NO" altLang="da-DK" sz="900" b="0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 on </a:t>
            </a:r>
            <a:r>
              <a:rPr lang="nb-NO" altLang="da-DK" sz="900" b="1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Image Tools </a:t>
            </a:r>
            <a:r>
              <a:rPr lang="nb-NO" altLang="da-DK" sz="900" b="0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under company tab </a:t>
            </a:r>
            <a:endParaRPr lang="nb-NO"/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900" b="1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2. </a:t>
            </a:r>
            <a:r>
              <a:rPr lang="nb-NO" altLang="da-DK" sz="900" b="0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Click on </a:t>
            </a:r>
            <a:r>
              <a:rPr lang="nb-NO" altLang="da-DK" sz="900" b="1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Insert</a:t>
            </a:r>
            <a:r>
              <a:rPr lang="nb-NO" altLang="da-DK" sz="900" b="0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 to browse for a picture</a:t>
            </a:r>
            <a:endParaRPr lang="nb-NO" altLang="da-DK" sz="900" noProof="1">
              <a:solidFill>
                <a:schemeClr val="tx1"/>
              </a:solidFill>
              <a:latin typeface="Veidekke Favorit Offc" panose="020B0504030202060203" pitchFamily="34" charset="0"/>
              <a:cs typeface="Veidekke Favorit Offc" panose="020B0504030202060203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nb-NO" sz="900" b="1">
                <a:solidFill>
                  <a:srgbClr val="000000"/>
                </a:solidFill>
                <a:latin typeface="Veidekke Favorit Offc" panose="020B0504030202060203" pitchFamily="34" charset="0"/>
                <a:ea typeface="Veidekke Favorit Offc" panose="020B0504030202060203" pitchFamily="34" charset="0"/>
              </a:rPr>
              <a:t>C. </a:t>
            </a:r>
            <a:r>
              <a:rPr lang="nb-NO" sz="900" b="1" noProof="0">
                <a:solidFill>
                  <a:srgbClr val="000000"/>
                </a:solidFill>
                <a:latin typeface="Veidekke Favorit Offc" panose="020B0504030202060203" pitchFamily="34" charset="0"/>
                <a:ea typeface="Veidekke Favorit Offc" panose="020B0504030202060203" pitchFamily="34" charset="0"/>
              </a:rPr>
              <a:t>Insert copied picture</a:t>
            </a:r>
            <a:endParaRPr lang="nb-NO" altLang="da-DK" sz="900" noProof="0">
              <a:solidFill>
                <a:schemeClr val="tx1"/>
              </a:solidFill>
              <a:latin typeface="Veidekke Favorit Offc" panose="020B0504030202060203" pitchFamily="34" charset="0"/>
              <a:cs typeface="Veidekke Favorit Offc" panose="020B0504030202060203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1. </a:t>
            </a:r>
            <a:r>
              <a:rPr lang="nb-NO" altLang="da-DK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Click</a:t>
            </a:r>
            <a:r>
              <a:rPr lang="nb-NO" altLang="da-DK" sz="900" b="0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 on </a:t>
            </a:r>
            <a:r>
              <a:rPr lang="nb-NO" altLang="da-DK" sz="900" b="1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Image Tools </a:t>
            </a:r>
            <a:r>
              <a:rPr lang="nb-NO" altLang="da-DK" sz="900" b="0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under company tab </a:t>
            </a:r>
            <a:endParaRPr lang="nb-NO"/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900" b="1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2. </a:t>
            </a:r>
            <a:r>
              <a:rPr lang="nb-NO" altLang="da-DK" sz="900" b="0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Click on </a:t>
            </a:r>
            <a:r>
              <a:rPr lang="nb-NO" altLang="da-DK" sz="900" b="1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paste</a:t>
            </a:r>
            <a:r>
              <a:rPr lang="nb-NO" altLang="da-DK" sz="900" b="0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 to browse for a picture</a:t>
            </a:r>
            <a:endParaRPr lang="nb-NO"/>
          </a:p>
          <a:p>
            <a:pPr eaLnBrk="1" hangingPunct="1">
              <a:spcAft>
                <a:spcPts val="600"/>
              </a:spcAft>
              <a:defRPr/>
            </a:pPr>
            <a:endParaRPr lang="nb-NO" altLang="da-DK" sz="900" b="0" baseline="0" noProof="1">
              <a:solidFill>
                <a:schemeClr val="tx1"/>
              </a:solidFill>
              <a:latin typeface="Veidekke Favorit Offc" panose="020B0504030202060203" pitchFamily="34" charset="0"/>
              <a:cs typeface="Veidekke Favorit Offc" panose="020B050403020206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lang="nb-NO" sz="900" b="1" kern="1200">
                <a:solidFill>
                  <a:schemeClr val="tx1"/>
                </a:solidFill>
                <a:latin typeface="Veidekke Favorit Offc" panose="020B0504030202060203" pitchFamily="34" charset="0"/>
                <a:ea typeface="+mn-ea"/>
                <a:cs typeface="Veidekke Favorit Offc" panose="020B0504030202060203" pitchFamily="34" charset="0"/>
              </a:rPr>
              <a:t>Color</a:t>
            </a:r>
            <a:br>
              <a:rPr lang="nb-NO" sz="1198">
                <a:solidFill>
                  <a:schemeClr val="tx1"/>
                </a:solidFill>
                <a:latin typeface="+mn-lt"/>
                <a:cs typeface="Veidekke Favorit Offc" panose="020B0504030202060203" pitchFamily="34" charset="0"/>
              </a:rPr>
            </a:br>
            <a:r>
              <a:rPr lang="nb-NO" altLang="da-DK" sz="898" b="0" kern="1200" noProof="1">
                <a:solidFill>
                  <a:schemeClr val="tx1"/>
                </a:solidFill>
                <a:latin typeface="+mn-lt"/>
                <a:ea typeface="+mn-ea"/>
                <a:cs typeface="Veidekke Favorit Offc" panose="020B0504030202060203" pitchFamily="34" charset="0"/>
              </a:rPr>
              <a:t>Use only the top colors in the color theme or Custom Colors.</a:t>
            </a:r>
            <a:endParaRPr lang="nb-NO" altLang="da-DK" sz="673" b="1" noProof="1">
              <a:solidFill>
                <a:schemeClr val="tx1"/>
              </a:solidFill>
              <a:latin typeface="+mn-lt"/>
              <a:cs typeface="Veidekke Favorit Offc" panose="020B0504030202060203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nb-NO" altLang="da-DK" sz="900" b="0" baseline="0" noProof="1">
              <a:solidFill>
                <a:schemeClr val="tx1"/>
              </a:solidFill>
              <a:latin typeface="Veidekke Favorit Offc" panose="020B0504030202060203" pitchFamily="34" charset="0"/>
              <a:cs typeface="Veidekke Favorit Offc" panose="020B0504030202060203" pitchFamily="34" charset="0"/>
            </a:endParaRPr>
          </a:p>
        </p:txBody>
      </p:sp>
      <p:sp>
        <p:nvSpPr>
          <p:cNvPr id="9" name="Header"/>
          <p:cNvSpPr txBox="1"/>
          <p:nvPr userDrawn="1"/>
        </p:nvSpPr>
        <p:spPr>
          <a:xfrm>
            <a:off x="549081" y="499996"/>
            <a:ext cx="11109323" cy="6501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kumimoji="0" lang="nb-NO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idekke Favorit Offc" panose="020B0504030202060203" pitchFamily="34" charset="0"/>
                <a:ea typeface="+mj-ea"/>
                <a:cs typeface="Veidekke Favorit Offc" panose="020B0504030202060203" pitchFamily="34" charset="0"/>
              </a:rPr>
              <a:t>User guide – delete before use</a:t>
            </a:r>
            <a:endParaRPr lang="nb-NO" sz="1800" noProof="0"/>
          </a:p>
        </p:txBody>
      </p:sp>
      <p:sp>
        <p:nvSpPr>
          <p:cNvPr id="29" name="Text Box 2"/>
          <p:cNvSpPr txBox="1">
            <a:spLocks noChangeArrowheads="1"/>
          </p:cNvSpPr>
          <p:nvPr userDrawn="1"/>
        </p:nvSpPr>
        <p:spPr bwMode="auto">
          <a:xfrm>
            <a:off x="539750" y="1310533"/>
            <a:ext cx="3092798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idekke Favorit Offc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idekke Favorit Offc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idekke Favorit Offc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idekke Favorit Offc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idekke Favorit Offc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nb-NO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Use text</a:t>
            </a:r>
            <a:r>
              <a:rPr lang="nb-NO" sz="900" b="1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 styles</a:t>
            </a:r>
            <a:endParaRPr lang="nb-NO" sz="900" b="1" noProof="1">
              <a:solidFill>
                <a:schemeClr val="tx1"/>
              </a:solidFill>
              <a:latin typeface="Veidekke Favorit Offc" panose="020B0504030202060203" pitchFamily="34" charset="0"/>
              <a:cs typeface="Veidekke Favorit Offc" panose="020B0504030202060203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Use the </a:t>
            </a:r>
            <a:r>
              <a:rPr lang="nb-NO" altLang="da-DK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TAB</a:t>
            </a:r>
            <a:r>
              <a:rPr lang="nb-NO" altLang="da-DK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-key</a:t>
            </a:r>
            <a:r>
              <a:rPr lang="nb-NO" altLang="da-DK" sz="900" b="0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 to jump through levels. Click </a:t>
            </a:r>
            <a:r>
              <a:rPr lang="nb-NO" altLang="da-DK" sz="900" b="1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ENTER</a:t>
            </a:r>
            <a:r>
              <a:rPr lang="nb-NO" altLang="da-DK" sz="900" b="0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, then </a:t>
            </a:r>
            <a:r>
              <a:rPr lang="nb-NO" altLang="da-DK" sz="900" b="1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TAB</a:t>
            </a:r>
            <a:r>
              <a:rPr lang="nb-NO" altLang="da-DK" sz="900" b="0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 to switch from one level to the next level</a:t>
            </a:r>
            <a:endParaRPr lang="nb-NO"/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900" b="0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To go back in levels use </a:t>
            </a:r>
            <a:r>
              <a:rPr lang="nb-NO" altLang="da-DK" sz="900" b="1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SHIFT-TAB</a:t>
            </a:r>
            <a:endParaRPr lang="nb-NO" sz="900" b="1" noProof="1">
              <a:solidFill>
                <a:schemeClr val="tx1"/>
              </a:solidFill>
              <a:latin typeface="Veidekke Favorit Offc" panose="020B0504030202060203" pitchFamily="34" charset="0"/>
              <a:cs typeface="Veidekke Favorit Offc" panose="020B0504030202060203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nb-NO" sz="90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Alternatively, </a:t>
            </a:r>
            <a:r>
              <a:rPr lang="nb-NO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Increase</a:t>
            </a:r>
            <a:r>
              <a:rPr lang="nb-NO" sz="900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 and </a:t>
            </a:r>
            <a:r>
              <a:rPr lang="nb-NO" sz="900" b="1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Decrease </a:t>
            </a:r>
            <a:r>
              <a:rPr lang="nb-NO" sz="900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list level </a:t>
            </a:r>
            <a:br>
              <a:rPr lang="nb-NO" sz="900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</a:br>
            <a:r>
              <a:rPr lang="nb-NO" sz="900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can be used</a:t>
            </a:r>
            <a:endParaRPr lang="nb-NO"/>
          </a:p>
        </p:txBody>
      </p:sp>
      <p:sp>
        <p:nvSpPr>
          <p:cNvPr id="25" name="Text Box 4"/>
          <p:cNvSpPr txBox="1">
            <a:spLocks noChangeArrowheads="1"/>
          </p:cNvSpPr>
          <p:nvPr userDrawn="1"/>
        </p:nvSpPr>
        <p:spPr bwMode="auto">
          <a:xfrm>
            <a:off x="8956800" y="1310533"/>
            <a:ext cx="2412000" cy="3883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idekke Favorit Offc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idekke Favorit Offc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idekke Favorit Offc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idekke Favorit Offc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idekke Favorit Offc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nb-NO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Insert picture</a:t>
            </a:r>
            <a:endParaRPr lang="nb-NO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lang="nb-NO" altLang="da-DK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On slides with picture placeholder or any other placeholder, click on the placeholder.</a:t>
            </a:r>
            <a:br>
              <a:rPr lang="nb-NO" altLang="da-DK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</a:br>
            <a:r>
              <a:rPr lang="nb-NO" altLang="da-DK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Hint: hold down the Shift button and click on the placeholder</a:t>
            </a:r>
            <a:endParaRPr lang="nb-NO" altLang="da-DK" sz="900" noProof="1">
              <a:solidFill>
                <a:schemeClr val="tx1"/>
              </a:solidFill>
              <a:latin typeface="Veidekke Favorit Offc" panose="020B0504030202060203" pitchFamily="34" charset="0"/>
              <a:cs typeface="Veidekke Favorit Offc" panose="020B0504030202060203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nb-NO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Change picture</a:t>
            </a:r>
            <a:endParaRPr lang="nb-NO"/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1. </a:t>
            </a:r>
            <a:r>
              <a:rPr lang="nb-NO" altLang="da-DK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Click </a:t>
            </a:r>
            <a:r>
              <a:rPr lang="nb-NO" altLang="da-DK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Crop</a:t>
            </a:r>
            <a:r>
              <a:rPr lang="nb-NO" altLang="da-DK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 to change size or </a:t>
            </a:r>
            <a:br>
              <a:rPr lang="nb-NO" altLang="da-DK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</a:br>
            <a:r>
              <a:rPr lang="nb-NO" altLang="da-DK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focus of the picture</a:t>
            </a:r>
            <a:endParaRPr lang="nb-NO"/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2. </a:t>
            </a:r>
            <a:r>
              <a:rPr lang="nb-NO" altLang="da-DK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If you want to scale the picture, hold </a:t>
            </a:r>
            <a:r>
              <a:rPr lang="nb-NO" altLang="da-DK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SHIFT</a:t>
            </a:r>
            <a:r>
              <a:rPr lang="nb-NO" altLang="da-DK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-key down while dragging the corners of the picture</a:t>
            </a:r>
            <a:endParaRPr lang="nb-NO"/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Hint: </a:t>
            </a:r>
            <a:r>
              <a:rPr lang="nb-NO" altLang="da-DK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If you delete the picture and insert a new one, the picture may lie in front of the text or graphic.</a:t>
            </a:r>
            <a:br>
              <a:rPr lang="nb-NO" altLang="da-DK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</a:br>
            <a:r>
              <a:rPr lang="nb-NO" altLang="da-DK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If this happens, select the picture, right-click and choose </a:t>
            </a:r>
            <a:r>
              <a:rPr lang="nb-NO" altLang="da-DK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Send to Back</a:t>
            </a:r>
            <a:endParaRPr lang="nb-NO"/>
          </a:p>
          <a:p>
            <a:pPr eaLnBrk="1" hangingPunct="1">
              <a:spcBef>
                <a:spcPts val="1000"/>
              </a:spcBef>
              <a:spcAft>
                <a:spcPts val="600"/>
              </a:spcAft>
              <a:defRPr/>
            </a:pPr>
            <a:r>
              <a:rPr lang="nb-NO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Guides</a:t>
            </a:r>
            <a:endParaRPr lang="nb-NO"/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To view drawing guides</a:t>
            </a:r>
            <a:endParaRPr lang="nb-NO"/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1. </a:t>
            </a:r>
            <a:r>
              <a:rPr lang="nb-NO" altLang="da-DK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Click the </a:t>
            </a:r>
            <a:r>
              <a:rPr lang="nb-NO" altLang="da-DK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View</a:t>
            </a:r>
            <a:r>
              <a:rPr lang="nb-NO" altLang="da-DK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 tab, set tick mark next to </a:t>
            </a:r>
            <a:r>
              <a:rPr lang="nb-NO" altLang="da-DK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Guides</a:t>
            </a:r>
            <a:endParaRPr lang="nb-NO" altLang="da-DK" sz="900" b="0" noProof="1">
              <a:solidFill>
                <a:schemeClr val="tx1"/>
              </a:solidFill>
              <a:latin typeface="Veidekke Favorit Offc" panose="020B0504030202060203" pitchFamily="34" charset="0"/>
              <a:cs typeface="Veidekke Favorit Offc" panose="020B0504030202060203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Hint: Alt + F9 </a:t>
            </a:r>
            <a:r>
              <a:rPr lang="nb-NO" altLang="da-DK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for quick viewing of guides</a:t>
            </a:r>
            <a:endParaRPr lang="nb-NO" altLang="da-DK" sz="900" b="1" noProof="1">
              <a:solidFill>
                <a:schemeClr val="tx1"/>
              </a:solidFill>
              <a:latin typeface="Veidekke Favorit Offc" panose="020B0504030202060203" pitchFamily="34" charset="0"/>
              <a:cs typeface="Veidekke Favorit Offc" panose="020B0504030202060203" pitchFamily="34" charset="0"/>
            </a:endParaRPr>
          </a:p>
        </p:txBody>
      </p:sp>
      <p:pic>
        <p:nvPicPr>
          <p:cNvPr id="28" name="1 Increase decreas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34940" y="2030081"/>
            <a:ext cx="549328" cy="285228"/>
          </a:xfrm>
          <a:prstGeom prst="rect">
            <a:avLst/>
          </a:prstGeom>
        </p:spPr>
      </p:pic>
      <p:grpSp>
        <p:nvGrpSpPr>
          <p:cNvPr id="24" name="Gruppe 23">
            <a:extLst>
              <a:ext uri="{FF2B5EF4-FFF2-40B4-BE49-F238E27FC236}">
                <a16:creationId xmlns:a16="http://schemas.microsoft.com/office/drawing/2014/main" id="{48EAA219-FFE7-4387-A385-4D3D0AF728CE}"/>
              </a:ext>
            </a:extLst>
          </p:cNvPr>
          <p:cNvGrpSpPr/>
          <p:nvPr userDrawn="1"/>
        </p:nvGrpSpPr>
        <p:grpSpPr>
          <a:xfrm>
            <a:off x="7373598" y="2159996"/>
            <a:ext cx="740398" cy="734626"/>
            <a:chOff x="6398620" y="3815586"/>
            <a:chExt cx="740398" cy="734626"/>
          </a:xfrm>
        </p:grpSpPr>
        <p:pic>
          <p:nvPicPr>
            <p:cNvPr id="30" name="6 Crop">
              <a:extLst>
                <a:ext uri="{FF2B5EF4-FFF2-40B4-BE49-F238E27FC236}">
                  <a16:creationId xmlns:a16="http://schemas.microsoft.com/office/drawing/2014/main" id="{EC854AD3-9DFC-4A83-BDF0-A7E2B01F9B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398620" y="3815586"/>
              <a:ext cx="337400" cy="321707"/>
            </a:xfrm>
            <a:prstGeom prst="rect">
              <a:avLst/>
            </a:prstGeom>
          </p:spPr>
        </p:pic>
        <p:pic>
          <p:nvPicPr>
            <p:cNvPr id="31" name="Billede 30">
              <a:extLst>
                <a:ext uri="{FF2B5EF4-FFF2-40B4-BE49-F238E27FC236}">
                  <a16:creationId xmlns:a16="http://schemas.microsoft.com/office/drawing/2014/main" id="{E2414F06-53F0-4323-A4A9-91728B89EE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42770" y="4118189"/>
              <a:ext cx="696248" cy="432023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grpSp>
        <p:nvGrpSpPr>
          <p:cNvPr id="32" name="Gruppe 31">
            <a:extLst>
              <a:ext uri="{FF2B5EF4-FFF2-40B4-BE49-F238E27FC236}">
                <a16:creationId xmlns:a16="http://schemas.microsoft.com/office/drawing/2014/main" id="{78224CA6-7D55-40AF-AF08-7CC6E7C4B3C8}"/>
              </a:ext>
            </a:extLst>
          </p:cNvPr>
          <p:cNvGrpSpPr/>
          <p:nvPr userDrawn="1"/>
        </p:nvGrpSpPr>
        <p:grpSpPr>
          <a:xfrm>
            <a:off x="7376339" y="2977596"/>
            <a:ext cx="740397" cy="929593"/>
            <a:chOff x="6391652" y="4854581"/>
            <a:chExt cx="740397" cy="929593"/>
          </a:xfrm>
        </p:grpSpPr>
        <p:pic>
          <p:nvPicPr>
            <p:cNvPr id="33" name="6 Crop">
              <a:extLst>
                <a:ext uri="{FF2B5EF4-FFF2-40B4-BE49-F238E27FC236}">
                  <a16:creationId xmlns:a16="http://schemas.microsoft.com/office/drawing/2014/main" id="{B89DF8E6-B7F7-4857-A1D8-15B39D7AF8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391652" y="4854581"/>
              <a:ext cx="337400" cy="321707"/>
            </a:xfrm>
            <a:prstGeom prst="rect">
              <a:avLst/>
            </a:prstGeom>
          </p:spPr>
        </p:pic>
        <p:pic>
          <p:nvPicPr>
            <p:cNvPr id="34" name="Billede 33">
              <a:extLst>
                <a:ext uri="{FF2B5EF4-FFF2-40B4-BE49-F238E27FC236}">
                  <a16:creationId xmlns:a16="http://schemas.microsoft.com/office/drawing/2014/main" id="{39AFA131-B5A7-4AB6-889F-69CF39F4C8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42770" y="5155024"/>
              <a:ext cx="689279" cy="629150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grpSp>
        <p:nvGrpSpPr>
          <p:cNvPr id="35" name="Gruppe 34">
            <a:extLst>
              <a:ext uri="{FF2B5EF4-FFF2-40B4-BE49-F238E27FC236}">
                <a16:creationId xmlns:a16="http://schemas.microsoft.com/office/drawing/2014/main" id="{126BB6BB-8852-44D9-A0EB-7B0A29B5CAFC}"/>
              </a:ext>
            </a:extLst>
          </p:cNvPr>
          <p:cNvGrpSpPr/>
          <p:nvPr userDrawn="1"/>
        </p:nvGrpSpPr>
        <p:grpSpPr>
          <a:xfrm>
            <a:off x="7417748" y="1132524"/>
            <a:ext cx="676669" cy="997704"/>
            <a:chOff x="6442771" y="2574072"/>
            <a:chExt cx="676669" cy="997704"/>
          </a:xfrm>
        </p:grpSpPr>
        <p:pic>
          <p:nvPicPr>
            <p:cNvPr id="36" name="Billede 35">
              <a:extLst>
                <a:ext uri="{FF2B5EF4-FFF2-40B4-BE49-F238E27FC236}">
                  <a16:creationId xmlns:a16="http://schemas.microsoft.com/office/drawing/2014/main" id="{2EC1AD58-F087-456F-B1CF-97A8AD608A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42771" y="2574072"/>
              <a:ext cx="305786" cy="365851"/>
            </a:xfrm>
            <a:prstGeom prst="rect">
              <a:avLst/>
            </a:prstGeom>
          </p:spPr>
        </p:pic>
        <p:pic>
          <p:nvPicPr>
            <p:cNvPr id="37" name="Billede 36">
              <a:extLst>
                <a:ext uri="{FF2B5EF4-FFF2-40B4-BE49-F238E27FC236}">
                  <a16:creationId xmlns:a16="http://schemas.microsoft.com/office/drawing/2014/main" id="{A1105FA6-DF1D-44A9-BD39-B99136D7B2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432" t="16308" r="2422" b="1509"/>
            <a:stretch>
              <a:fillRect/>
            </a:stretch>
          </p:blipFill>
          <p:spPr>
            <a:xfrm>
              <a:off x="6444587" y="2943287"/>
              <a:ext cx="674853" cy="628489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pic>
        <p:nvPicPr>
          <p:cNvPr id="39" name="6 Beskær">
            <a:extLst>
              <a:ext uri="{FF2B5EF4-FFF2-40B4-BE49-F238E27FC236}">
                <a16:creationId xmlns:a16="http://schemas.microsoft.com/office/drawing/2014/main" id="{F1E5DB47-CE9C-4A68-BA80-97FFD80C5C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93191" y="2479232"/>
            <a:ext cx="337400" cy="321707"/>
          </a:xfrm>
          <a:prstGeom prst="rect">
            <a:avLst/>
          </a:prstGeom>
        </p:spPr>
      </p:pic>
      <p:pic>
        <p:nvPicPr>
          <p:cNvPr id="40" name="7 Skalér billede">
            <a:extLst>
              <a:ext uri="{FF2B5EF4-FFF2-40B4-BE49-F238E27FC236}">
                <a16:creationId xmlns:a16="http://schemas.microsoft.com/office/drawing/2014/main" id="{472C50C0-81D4-4FF8-9774-95FB88A3DB5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293191" y="3396148"/>
            <a:ext cx="359695" cy="335309"/>
          </a:xfrm>
          <a:prstGeom prst="rect">
            <a:avLst/>
          </a:prstGeom>
        </p:spPr>
      </p:pic>
      <p:sp>
        <p:nvSpPr>
          <p:cNvPr id="27" name="Text Box 2">
            <a:extLst>
              <a:ext uri="{FF2B5EF4-FFF2-40B4-BE49-F238E27FC236}">
                <a16:creationId xmlns:a16="http://schemas.microsoft.com/office/drawing/2014/main" id="{C4EDC3B1-3B31-4E00-92B6-1CD6392EC07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57446" y="2700731"/>
            <a:ext cx="2677494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idekke Favorit Offc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idekke Favorit Offc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idekke Favorit Offc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idekke Favorit Offc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idekke Favorit Offc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nb-NO" sz="900" b="1" noProof="0">
                <a:solidFill>
                  <a:srgbClr val="000000"/>
                </a:solidFill>
                <a:latin typeface="Veidekke Favorit Offc" panose="020B0504030202060203" pitchFamily="34" charset="0"/>
                <a:ea typeface="Veidekke Favorit Offc" panose="020B0504030202060203" pitchFamily="34" charset="0"/>
              </a:rPr>
              <a:t>Insert</a:t>
            </a:r>
            <a:r>
              <a:rPr lang="nb-NO" sz="900" b="1">
                <a:solidFill>
                  <a:srgbClr val="000000"/>
                </a:solidFill>
                <a:latin typeface="Veidekke Favorit Offc" panose="020B0504030202060203" pitchFamily="34" charset="0"/>
                <a:ea typeface="Veidekke Favorit Offc" panose="020B0504030202060203" pitchFamily="34" charset="0"/>
              </a:rPr>
              <a:t> a New Slide</a:t>
            </a:r>
            <a:endParaRPr lang="nb-NO" sz="900" b="1" noProof="1">
              <a:solidFill>
                <a:schemeClr val="tx1"/>
              </a:solidFill>
              <a:latin typeface="Veidekke Favorit Offc" panose="020B0504030202060203" pitchFamily="34" charset="0"/>
              <a:cs typeface="Veidekke Favorit Offc" panose="020B0504030202060203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1. </a:t>
            </a:r>
            <a:r>
              <a:rPr lang="nb-NO" altLang="da-DK" sz="90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Click on the </a:t>
            </a:r>
            <a:r>
              <a:rPr lang="nb-NO" altLang="da-DK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Home </a:t>
            </a:r>
            <a:r>
              <a:rPr lang="nb-NO" altLang="da-DK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tab</a:t>
            </a:r>
            <a:endParaRPr lang="nb-NO" altLang="da-DK" sz="900" b="0" strike="sngStrike" noProof="1">
              <a:solidFill>
                <a:schemeClr val="tx1"/>
              </a:solidFill>
              <a:latin typeface="Veidekke Favorit Offc" panose="020B0504030202060203" pitchFamily="34" charset="0"/>
              <a:cs typeface="Veidekke Favorit Offc" panose="020B0504030202060203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2. </a:t>
            </a:r>
            <a:r>
              <a:rPr lang="nb-NO" altLang="da-DK" sz="90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Click on the </a:t>
            </a:r>
            <a:r>
              <a:rPr lang="nb-NO" altLang="da-DK" sz="900" b="1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New Slide </a:t>
            </a:r>
            <a:r>
              <a:rPr lang="nb-NO" altLang="da-DK" sz="90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to insert new slide</a:t>
            </a:r>
            <a:endParaRPr lang="nb-NO"/>
          </a:p>
        </p:txBody>
      </p:sp>
      <p:pic>
        <p:nvPicPr>
          <p:cNvPr id="38" name="2 New picture">
            <a:extLst>
              <a:ext uri="{FF2B5EF4-FFF2-40B4-BE49-F238E27FC236}">
                <a16:creationId xmlns:a16="http://schemas.microsoft.com/office/drawing/2014/main" id="{A38BA332-960D-4B31-B9A4-D96B481A7D6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256543" y="2717268"/>
            <a:ext cx="324764" cy="578237"/>
          </a:xfrm>
          <a:prstGeom prst="rect">
            <a:avLst/>
          </a:prstGeom>
        </p:spPr>
      </p:pic>
      <p:pic>
        <p:nvPicPr>
          <p:cNvPr id="41" name="3 Layout">
            <a:extLst>
              <a:ext uri="{FF2B5EF4-FFF2-40B4-BE49-F238E27FC236}">
                <a16:creationId xmlns:a16="http://schemas.microsoft.com/office/drawing/2014/main" id="{1B5AB7CA-5789-40BF-B54E-5217682BC2A5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610" y="3821397"/>
            <a:ext cx="593368" cy="192211"/>
          </a:xfrm>
          <a:prstGeom prst="rect">
            <a:avLst/>
          </a:prstGeom>
        </p:spPr>
      </p:pic>
      <p:pic>
        <p:nvPicPr>
          <p:cNvPr id="42" name="4 Reset">
            <a:extLst>
              <a:ext uri="{FF2B5EF4-FFF2-40B4-BE49-F238E27FC236}">
                <a16:creationId xmlns:a16="http://schemas.microsoft.com/office/drawing/2014/main" id="{87C62FC6-4342-45D1-941A-C3F820045D1B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6543" y="4994696"/>
            <a:ext cx="492452" cy="20041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CC80A4E-3A5E-35FF-5817-0ADBCDE2FD60}"/>
              </a:ext>
            </a:extLst>
          </p:cNvPr>
          <p:cNvGrpSpPr/>
          <p:nvPr userDrawn="1"/>
        </p:nvGrpSpPr>
        <p:grpSpPr>
          <a:xfrm>
            <a:off x="4652038" y="4320703"/>
            <a:ext cx="893784" cy="1941665"/>
            <a:chOff x="4652038" y="4218062"/>
            <a:chExt cx="893784" cy="194166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61AD108-4DBA-A4E0-B972-B599D5E236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52038" y="4218062"/>
              <a:ext cx="893783" cy="1941665"/>
            </a:xfrm>
            <a:prstGeom prst="rect">
              <a:avLst/>
            </a:prstGeom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E8981F1-A09B-3003-B44B-390E6AA7418F}"/>
                </a:ext>
              </a:extLst>
            </p:cNvPr>
            <p:cNvSpPr/>
            <p:nvPr userDrawn="1"/>
          </p:nvSpPr>
          <p:spPr>
            <a:xfrm>
              <a:off x="4656494" y="4361026"/>
              <a:ext cx="889328" cy="12384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nb-NO" sz="1796" err="1"/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229DB372-82E8-1734-C7CB-AEB49BE1BE70}"/>
                </a:ext>
              </a:extLst>
            </p:cNvPr>
            <p:cNvCxnSpPr/>
            <p:nvPr userDrawn="1"/>
          </p:nvCxnSpPr>
          <p:spPr>
            <a:xfrm>
              <a:off x="4663112" y="4524905"/>
              <a:ext cx="855964" cy="34723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D0681C3C-9122-9C6A-57CA-3A2EC3AF55B6}"/>
                </a:ext>
              </a:extLst>
            </p:cNvPr>
            <p:cNvCxnSpPr/>
            <p:nvPr userDrawn="1"/>
          </p:nvCxnSpPr>
          <p:spPr>
            <a:xfrm flipV="1">
              <a:off x="4668415" y="4523024"/>
              <a:ext cx="865331" cy="35099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FF8C5E7-B5D7-7DA8-7A6D-5A19412B76D0}"/>
                </a:ext>
              </a:extLst>
            </p:cNvPr>
            <p:cNvGrpSpPr/>
            <p:nvPr userDrawn="1"/>
          </p:nvGrpSpPr>
          <p:grpSpPr>
            <a:xfrm>
              <a:off x="4656495" y="5702390"/>
              <a:ext cx="877252" cy="131714"/>
              <a:chOff x="4656494" y="6079528"/>
              <a:chExt cx="1322539" cy="131714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8C9D39B5-A871-0192-68EC-485F8BE750FB}"/>
                  </a:ext>
                </a:extLst>
              </p:cNvPr>
              <p:cNvCxnSpPr/>
              <p:nvPr userDrawn="1"/>
            </p:nvCxnSpPr>
            <p:spPr>
              <a:xfrm>
                <a:off x="4659398" y="6079528"/>
                <a:ext cx="1319634" cy="13171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307FDE6C-CA47-26DA-9C89-BB9C146ACEBB}"/>
                  </a:ext>
                </a:extLst>
              </p:cNvPr>
              <p:cNvCxnSpPr/>
              <p:nvPr userDrawn="1"/>
            </p:nvCxnSpPr>
            <p:spPr>
              <a:xfrm flipV="1">
                <a:off x="4656494" y="6079529"/>
                <a:ext cx="1322539" cy="13171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A1CEE31-855D-C70B-4360-3DCD20A832C9}"/>
                </a:ext>
              </a:extLst>
            </p:cNvPr>
            <p:cNvSpPr/>
            <p:nvPr userDrawn="1"/>
          </p:nvSpPr>
          <p:spPr>
            <a:xfrm>
              <a:off x="4962617" y="5068811"/>
              <a:ext cx="580976" cy="46589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nb-NO" sz="1796" err="1"/>
            </a:p>
          </p:txBody>
        </p:sp>
      </p:grpSp>
    </p:spTree>
    <p:extLst>
      <p:ext uri="{BB962C8B-B14F-4D97-AF65-F5344CB8AC3E}">
        <p14:creationId xmlns:p14="http://schemas.microsoft.com/office/powerpoint/2010/main" val="6424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Do not use layouts after this &gt;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rgbClr val="003755"/>
              </a:buClr>
            </a:pPr>
            <a:endParaRPr lang="nb-NO" sz="1400" err="1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>
          <a:xfrm>
            <a:off x="430213" y="656823"/>
            <a:ext cx="11356977" cy="2893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3755"/>
              </a:buClr>
              <a:buSzTx/>
              <a:buFontTx/>
              <a:buNone/>
            </a:pPr>
            <a:r>
              <a:rPr lang="nb-NO" sz="4400" b="0" noProof="0">
                <a:solidFill>
                  <a:schemeClr val="tx1"/>
                </a:solidFill>
              </a:rPr>
              <a:t>If you see any </a:t>
            </a:r>
            <a:r>
              <a:rPr lang="nb-NO" sz="4400" b="1" i="1" noProof="0">
                <a:solidFill>
                  <a:schemeClr val="tx1"/>
                </a:solidFill>
              </a:rPr>
              <a:t>layouts after this </a:t>
            </a:r>
            <a:r>
              <a:rPr lang="nb-NO" sz="4400" b="0" i="0" noProof="0">
                <a:solidFill>
                  <a:schemeClr val="tx1"/>
                </a:solidFill>
              </a:rPr>
              <a:t>one</a:t>
            </a:r>
            <a:r>
              <a:rPr lang="nb-NO" sz="4400" b="1" i="1" noProof="0">
                <a:solidFill>
                  <a:schemeClr val="tx1"/>
                </a:solidFill>
              </a:rPr>
              <a:t>,</a:t>
            </a:r>
            <a:br>
              <a:rPr lang="nb-NO" sz="4400" b="0" i="0" noProof="0">
                <a:solidFill>
                  <a:schemeClr val="tx1"/>
                </a:solidFill>
              </a:rPr>
            </a:br>
            <a:r>
              <a:rPr lang="nb-NO" sz="4400" b="0" noProof="0">
                <a:solidFill>
                  <a:schemeClr val="tx1"/>
                </a:solidFill>
              </a:rPr>
              <a:t>do not use them. These layouts </a:t>
            </a:r>
            <a:r>
              <a:rPr lang="nb-NO" sz="4400" b="1" i="1" u="none" noProof="0">
                <a:solidFill>
                  <a:schemeClr val="tx1"/>
                </a:solidFill>
              </a:rPr>
              <a:t>are not </a:t>
            </a:r>
            <a:r>
              <a:rPr lang="nb-NO" sz="4400" b="0" noProof="0">
                <a:solidFill>
                  <a:schemeClr val="tx1"/>
                </a:solidFill>
              </a:rPr>
              <a:t>part of our corporate template.</a:t>
            </a:r>
            <a:br>
              <a:rPr lang="nb-NO" sz="2800" b="0" noProof="0">
                <a:solidFill>
                  <a:schemeClr val="tx1"/>
                </a:solidFill>
              </a:rPr>
            </a:br>
            <a:br>
              <a:rPr lang="nb-NO" sz="2800" b="0" noProof="0">
                <a:solidFill>
                  <a:schemeClr val="tx1"/>
                </a:solidFill>
              </a:rPr>
            </a:br>
            <a:endParaRPr lang="nb-NO" sz="2800" b="0" noProof="0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>
          <a:xfrm rot="8100000">
            <a:off x="10404874" y="3325226"/>
            <a:ext cx="1036788" cy="1036788"/>
            <a:chOff x="6096000" y="4963130"/>
            <a:chExt cx="1456719" cy="1456719"/>
          </a:xfrm>
          <a:solidFill>
            <a:schemeClr val="tx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 bwMode="black"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nb-NO" sz="140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 bwMode="black"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nb-NO" sz="140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>
          <a:xfrm>
            <a:off x="430213" y="2588374"/>
            <a:ext cx="1015234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3800" b="1" i="1" noProof="0">
                <a:solidFill>
                  <a:schemeClr val="tx1"/>
                </a:solidFill>
              </a:rPr>
              <a:t>Do not use </a:t>
            </a:r>
            <a:endParaRPr lang="nb-NO" sz="2400" b="1" i="1">
              <a:solidFill>
                <a:schemeClr val="tx1"/>
              </a:solidFill>
            </a:endParaRPr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>
          <a:xfrm>
            <a:off x="430214" y="5186455"/>
            <a:ext cx="11356974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3755"/>
              </a:buClr>
              <a:buSzTx/>
              <a:buFontTx/>
              <a:buNone/>
            </a:pPr>
            <a:r>
              <a:rPr lang="nb-NO" sz="2000" b="0" noProof="0">
                <a:solidFill>
                  <a:schemeClr val="tx1"/>
                </a:solidFill>
              </a:rPr>
              <a:t>Due to PowerPoint’s standard Copy/Paste functionality extra undesirable layouts can appear.</a:t>
            </a:r>
            <a:endParaRPr lang="nb-NO"/>
          </a:p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3755"/>
              </a:buClr>
              <a:buSzTx/>
              <a:buFontTx/>
              <a:buNone/>
            </a:pPr>
            <a:r>
              <a:rPr lang="nb-NO" sz="2000" b="0" noProof="0">
                <a:solidFill>
                  <a:schemeClr val="tx1"/>
                </a:solidFill>
              </a:rPr>
              <a:t>Also notice: Layouts after this might contain potential confidential information.</a:t>
            </a:r>
            <a:br>
              <a:rPr lang="nb-NO" sz="1800" b="0" noProof="0">
                <a:solidFill>
                  <a:schemeClr val="tx1"/>
                </a:solidFill>
              </a:rPr>
            </a:br>
            <a:endParaRPr lang="nb-NO" sz="1800" b="0" noProof="0">
              <a:solidFill>
                <a:schemeClr val="tx1"/>
              </a:solidFill>
            </a:endParaRPr>
          </a:p>
        </p:txBody>
      </p:sp>
      <p:sp>
        <p:nvSpPr>
          <p:cNvPr id="13" name="Date Placeholder 6" hidden="1">
            <a:extLst>
              <a:ext uri="{FF2B5EF4-FFF2-40B4-BE49-F238E27FC236}">
                <a16:creationId xmlns:a16="http://schemas.microsoft.com/office/drawing/2014/main" id="{706505A8-87EA-4BA0-B698-35156BC765D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 flipH="1"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F52A3B9-C46E-47C2-A1FB-F5434525BDF4}" type="datetime4">
              <a:rPr lang="nb-NO" smtClean="0"/>
              <a:t>25. august 2025</a:t>
            </a:fld>
            <a:endParaRPr lang="nb-NO"/>
          </a:p>
        </p:txBody>
      </p:sp>
      <p:sp>
        <p:nvSpPr>
          <p:cNvPr id="14" name="Footer Placeholder 8" hidden="1">
            <a:extLst>
              <a:ext uri="{FF2B5EF4-FFF2-40B4-BE49-F238E27FC236}">
                <a16:creationId xmlns:a16="http://schemas.microsoft.com/office/drawing/2014/main" id="{AB150C2C-2030-498B-8262-6BD5BCCBB34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 flipH="1"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nb-NO"/>
          </a:p>
        </p:txBody>
      </p:sp>
      <p:sp>
        <p:nvSpPr>
          <p:cNvPr id="15" name="Slide Number Placeholder 10" hidden="1">
            <a:extLst>
              <a:ext uri="{FF2B5EF4-FFF2-40B4-BE49-F238E27FC236}">
                <a16:creationId xmlns:a16="http://schemas.microsoft.com/office/drawing/2014/main" id="{E81B246F-92C7-4EF8-ACD0-05F73C7095B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 flipH="1"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17342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4="http://schemas.microsoft.com/office/powerpoint/2010/main" xmlns:p15="http://schemas.microsoft.com/office/powerpoint/2012/main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B7C17EF3-DFE3-42DA-919A-3B52AFDD0CA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 flipH="1">
            <a:off x="0" y="6856915"/>
            <a:ext cx="0" cy="0"/>
          </a:xfrm>
        </p:spPr>
        <p:txBody>
          <a:bodyPr/>
          <a:lstStyle/>
          <a:p>
            <a:endParaRPr lang="nb-NO"/>
          </a:p>
        </p:txBody>
      </p:sp>
      <p:sp>
        <p:nvSpPr>
          <p:cNvPr id="26" name="Date_GeneralDate" hidden="1">
            <a:extLst>
              <a:ext uri="{FF2B5EF4-FFF2-40B4-BE49-F238E27FC236}">
                <a16:creationId xmlns:a16="http://schemas.microsoft.com/office/drawing/2014/main" id="{F1B95CA8-B641-40EB-A587-D85F377F9C17}"/>
              </a:ext>
            </a:extLst>
          </p:cNvPr>
          <p:cNvSpPr txBox="1"/>
          <p:nvPr userDrawn="1"/>
        </p:nvSpPr>
        <p:spPr>
          <a:xfrm flipH="1">
            <a:off x="0" y="6856915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800" b="1" kern="1200" spc="-30" baseline="0">
                <a:noFill/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61E5BE-5806-451A-BC2F-22189CD3E430}" type="datetime3">
              <a:rPr lang="nb-NO" smtClean="0"/>
              <a:t>2025.08.25</a:t>
            </a:fld>
            <a:endParaRPr lang="nb-NO"/>
          </a:p>
        </p:txBody>
      </p:sp>
      <p:sp>
        <p:nvSpPr>
          <p:cNvPr id="16" name="Background">
            <a:extLst>
              <a:ext uri="{FF2B5EF4-FFF2-40B4-BE49-F238E27FC236}">
                <a16:creationId xmlns:a16="http://schemas.microsoft.com/office/drawing/2014/main" id="{43FCE1A2-9FD7-4202-AC27-91BF7439858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FFD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0" noProof="0" err="1">
              <a:noFill/>
            </a:endParaRPr>
          </a:p>
        </p:txBody>
      </p:sp>
      <p:sp>
        <p:nvSpPr>
          <p:cNvPr id="2" name="Background">
            <a:extLst>
              <a:ext uri="{FF2B5EF4-FFF2-40B4-BE49-F238E27FC236}">
                <a16:creationId xmlns:a16="http://schemas.microsoft.com/office/drawing/2014/main" id="{E0C48FDD-2D1D-7FFE-5B8B-06D7D823A44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 bwMode="white">
          <a:xfrm>
            <a:off x="6892320" y="0"/>
            <a:ext cx="5300880" cy="6858000"/>
          </a:xfrm>
          <a:custGeom>
            <a:avLst/>
            <a:gdLst>
              <a:gd name="connsiteX0" fmla="*/ 0 w 5300880"/>
              <a:gd name="connsiteY0" fmla="*/ 0 h 6858000"/>
              <a:gd name="connsiteX1" fmla="*/ 5300880 w 5300880"/>
              <a:gd name="connsiteY1" fmla="*/ 0 h 6858000"/>
              <a:gd name="connsiteX2" fmla="*/ 5300880 w 5300880"/>
              <a:gd name="connsiteY2" fmla="*/ 6858000 h 6858000"/>
              <a:gd name="connsiteX3" fmla="*/ 2228299 w 530088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00880" h="6858000">
                <a:moveTo>
                  <a:pt x="0" y="0"/>
                </a:moveTo>
                <a:lnTo>
                  <a:pt x="5300880" y="0"/>
                </a:lnTo>
                <a:lnTo>
                  <a:pt x="5300880" y="6858000"/>
                </a:lnTo>
                <a:lnTo>
                  <a:pt x="2228299" y="6858000"/>
                </a:lnTo>
                <a:close/>
              </a:path>
            </a:pathLst>
          </a:custGeom>
          <a:solidFill>
            <a:srgbClr val="FFC9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b-NO" sz="100" noProof="0" err="1">
              <a:noFill/>
            </a:endParaRPr>
          </a:p>
        </p:txBody>
      </p:sp>
      <p:pic>
        <p:nvPicPr>
          <p:cNvPr id="3" name="Logo">
            <a:extLst>
              <a:ext uri="{FF2B5EF4-FFF2-40B4-BE49-F238E27FC236}">
                <a16:creationId xmlns:a16="http://schemas.microsoft.com/office/drawing/2014/main" id="{68D7CCE5-C35C-50B0-823C-477A3BF6031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5474" y="6427838"/>
            <a:ext cx="612000" cy="10681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0BEA9CE-472A-49B1-A381-8238D0D439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6800" y="1404287"/>
            <a:ext cx="9216125" cy="1065600"/>
          </a:xfrm>
        </p:spPr>
        <p:txBody>
          <a:bodyPr/>
          <a:lstStyle>
            <a:lvl1pPr>
              <a:lnSpc>
                <a:spcPct val="83000"/>
              </a:lnSpc>
              <a:defRPr sz="5400"/>
            </a:lvl1pPr>
          </a:lstStyle>
          <a:p>
            <a:r>
              <a:rPr lang="nb-NO"/>
              <a:t>Agenda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2617C79-2DF4-44DC-8C72-135C6495AFB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436813" y="2469600"/>
            <a:ext cx="8266112" cy="356925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Veidekke Favorit Offc" panose="020B0504030202060203" pitchFamily="34" charset="0"/>
              <a:buChar char="​"/>
              <a:defRPr sz="1600">
                <a:solidFill>
                  <a:schemeClr val="tx1"/>
                </a:solidFill>
              </a:defRPr>
            </a:lvl1pPr>
            <a:lvl2pPr marL="2160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 sz="1400">
                <a:solidFill>
                  <a:schemeClr val="tx1"/>
                </a:solidFill>
              </a:defRPr>
            </a:lvl2pPr>
            <a:lvl3pPr marL="4320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 sz="1200">
                <a:solidFill>
                  <a:schemeClr val="tx1"/>
                </a:solidFill>
              </a:defRPr>
            </a:lvl3pPr>
            <a:lvl4pPr marL="6480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 sz="1200">
                <a:solidFill>
                  <a:schemeClr val="tx1"/>
                </a:solidFill>
              </a:defRPr>
            </a:lvl4pPr>
            <a:lvl5pPr marL="8640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 sz="1200">
                <a:solidFill>
                  <a:schemeClr val="tx1"/>
                </a:solidFill>
              </a:defRPr>
            </a:lvl5pPr>
            <a:lvl6pPr marL="864000">
              <a:lnSpc>
                <a:spcPct val="90000"/>
              </a:lnSpc>
              <a:spcAft>
                <a:spcPts val="1200"/>
              </a:spcAft>
              <a:defRPr sz="1200">
                <a:solidFill>
                  <a:schemeClr val="tx1"/>
                </a:solidFill>
              </a:defRPr>
            </a:lvl6pPr>
            <a:lvl7pPr marL="864000">
              <a:lnSpc>
                <a:spcPct val="90000"/>
              </a:lnSpc>
              <a:spcAft>
                <a:spcPts val="1200"/>
              </a:spcAft>
              <a:defRPr sz="1200">
                <a:solidFill>
                  <a:schemeClr val="tx1"/>
                </a:solidFill>
              </a:defRPr>
            </a:lvl7pPr>
            <a:lvl8pPr marL="864000">
              <a:lnSpc>
                <a:spcPct val="90000"/>
              </a:lnSpc>
              <a:spcAft>
                <a:spcPts val="1200"/>
              </a:spcAft>
              <a:defRPr sz="1200">
                <a:solidFill>
                  <a:schemeClr val="tx1"/>
                </a:solidFill>
              </a:defRPr>
            </a:lvl8pPr>
            <a:lvl9pPr marL="864000">
              <a:lnSpc>
                <a:spcPct val="90000"/>
              </a:lnSpc>
              <a:spcAft>
                <a:spcPts val="1200"/>
              </a:spcAft>
              <a:defRPr sz="1200">
                <a:solidFill>
                  <a:schemeClr val="tx1"/>
                </a:solidFill>
              </a:defRPr>
            </a:lvl9pPr>
          </a:lstStyle>
          <a:p>
            <a:pPr lvl="0"/>
            <a:r>
              <a:rPr lang="nb-NO" noProof="0"/>
              <a:t>Klikk for å legge til tekst                                                                                                                          Enter &amp; TAB for å vise neste tekststil                                                                                                   SHIFT+TAB for å vise forrige tekststil</a:t>
            </a:r>
            <a:endParaRPr lang="nb-NO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66DD940-8E10-4341-B574-98F1B94C5D7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7489" y="2469600"/>
            <a:ext cx="679449" cy="356925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None/>
              <a:defRPr sz="1600" spc="0" baseline="0">
                <a:solidFill>
                  <a:schemeClr val="tx1"/>
                </a:solidFill>
                <a:latin typeface="+mj-lt"/>
              </a:defRPr>
            </a:lvl1pPr>
            <a:lvl2pPr marL="0" indent="0" algn="l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None/>
              <a:defRPr sz="1600" spc="0" baseline="0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spcAft>
                <a:spcPts val="1200"/>
              </a:spcAft>
              <a:buFont typeface="Veidekke Favorit Offc" panose="020B0504030202060203" pitchFamily="34" charset="0"/>
              <a:buChar char="​"/>
              <a:defRPr sz="160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spcAft>
                <a:spcPts val="1200"/>
              </a:spcAft>
              <a:buFont typeface="Veidekke Favorit Offc" panose="020B0504030202060203" pitchFamily="34" charset="0"/>
              <a:buChar char="​"/>
              <a:defRPr sz="1600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spcAft>
                <a:spcPts val="1200"/>
              </a:spcAft>
              <a:buFont typeface="Veidekke Favorit Offc" panose="020B0504030202060203" pitchFamily="34" charset="0"/>
              <a:buChar char="​"/>
              <a:defRPr sz="1600">
                <a:solidFill>
                  <a:schemeClr val="tx1"/>
                </a:solidFill>
              </a:defRPr>
            </a:lvl5pPr>
            <a:lvl6pPr marL="0" indent="0">
              <a:lnSpc>
                <a:spcPct val="90000"/>
              </a:lnSpc>
              <a:spcAft>
                <a:spcPts val="1200"/>
              </a:spcAft>
              <a:buFont typeface="Veidekke Favorit Offc" panose="020B0504030202060203" pitchFamily="34" charset="0"/>
              <a:buChar char="​"/>
              <a:defRPr sz="1600">
                <a:solidFill>
                  <a:schemeClr val="tx1"/>
                </a:solidFill>
              </a:defRPr>
            </a:lvl6pPr>
            <a:lvl7pPr marL="0" indent="0">
              <a:lnSpc>
                <a:spcPct val="90000"/>
              </a:lnSpc>
              <a:spcAft>
                <a:spcPts val="1200"/>
              </a:spcAft>
              <a:buFont typeface="Veidekke Favorit Offc" panose="020B0504030202060203" pitchFamily="34" charset="0"/>
              <a:buChar char="​"/>
              <a:defRPr sz="1600">
                <a:solidFill>
                  <a:schemeClr val="tx1"/>
                </a:solidFill>
              </a:defRPr>
            </a:lvl7pPr>
            <a:lvl8pPr marL="0" indent="0">
              <a:lnSpc>
                <a:spcPct val="90000"/>
              </a:lnSpc>
              <a:spcAft>
                <a:spcPts val="1200"/>
              </a:spcAft>
              <a:buFont typeface="Veidekke Favorit Offc" panose="020B0504030202060203" pitchFamily="34" charset="0"/>
              <a:buChar char="​"/>
              <a:defRPr sz="1600">
                <a:solidFill>
                  <a:schemeClr val="tx1"/>
                </a:solidFill>
              </a:defRPr>
            </a:lvl8pPr>
            <a:lvl9pPr marL="0" indent="0">
              <a:lnSpc>
                <a:spcPct val="90000"/>
              </a:lnSpc>
              <a:spcAft>
                <a:spcPts val="1200"/>
              </a:spcAft>
              <a:buFont typeface="Veidekke Favorit Offc" panose="020B0504030202060203" pitchFamily="34" charset="0"/>
              <a:buChar char="​"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nb-NO"/>
              <a:t>01.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A541C28-306F-4B1A-94BD-B51E80FD159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t>‹#›</a:t>
            </a:fld>
            <a:endParaRPr lang="nb-NO"/>
          </a:p>
        </p:txBody>
      </p:sp>
      <p:sp>
        <p:nvSpPr>
          <p:cNvPr id="25" name="Footer dynamisk" descr="{&quot;templafy&quot;:{&quot;id&quot;:&quot;b74327e7-8b59-46a2-a302-f9c04ead024a&quot;}}" title="Footer">
            <a:extLst>
              <a:ext uri="{FF2B5EF4-FFF2-40B4-BE49-F238E27FC236}">
                <a16:creationId xmlns:a16="http://schemas.microsoft.com/office/drawing/2014/main" id="{B616EE8D-9718-4F4E-9102-D1C9842B7EA1}"/>
              </a:ext>
            </a:extLst>
          </p:cNvPr>
          <p:cNvSpPr/>
          <p:nvPr userDrawn="1"/>
        </p:nvSpPr>
        <p:spPr>
          <a:xfrm>
            <a:off x="794134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64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 (A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22D4646A-1BF2-4744-BFE7-DCE64955388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4" name="Date_GeneralDate" hidden="1">
            <a:extLst>
              <a:ext uri="{FF2B5EF4-FFF2-40B4-BE49-F238E27FC236}">
                <a16:creationId xmlns:a16="http://schemas.microsoft.com/office/drawing/2014/main" id="{CB5BCAAB-6B64-4014-9266-FA789153954E}"/>
              </a:ext>
            </a:extLst>
          </p:cNvPr>
          <p:cNvSpPr txBox="1"/>
          <p:nvPr userDrawn="1"/>
        </p:nvSpPr>
        <p:spPr>
          <a:xfrm flipH="1"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800" b="1" kern="1200" spc="-30" baseline="0">
                <a:noFill/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61E5BE-5806-451A-BC2F-22189CD3E430}" type="datetime3">
              <a:rPr lang="nb-NO" smtClean="0"/>
              <a:t>2025.08.25</a:t>
            </a:fld>
            <a:endParaRPr lang="nb-NO"/>
          </a:p>
        </p:txBody>
      </p:sp>
      <p:sp>
        <p:nvSpPr>
          <p:cNvPr id="19" name="Slide Number Placeholder 7" hidden="1">
            <a:extLst>
              <a:ext uri="{FF2B5EF4-FFF2-40B4-BE49-F238E27FC236}">
                <a16:creationId xmlns:a16="http://schemas.microsoft.com/office/drawing/2014/main" id="{F9A5527B-62C8-C42A-83D3-7DC16129628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 flipH="1"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nb-NO" smtClean="0"/>
              <a:t>‹#›</a:t>
            </a:fld>
            <a:endParaRPr lang="nb-NO"/>
          </a:p>
        </p:txBody>
      </p:sp>
      <p:sp>
        <p:nvSpPr>
          <p:cNvPr id="8" name="Background">
            <a:extLst>
              <a:ext uri="{FF2B5EF4-FFF2-40B4-BE49-F238E27FC236}">
                <a16:creationId xmlns:a16="http://schemas.microsoft.com/office/drawing/2014/main" id="{2DDD123D-50B3-5A7F-65F4-6459C97D4A6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rgbClr val="3A0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0" noProof="0" err="1">
              <a:noFill/>
            </a:endParaRPr>
          </a:p>
        </p:txBody>
      </p:sp>
      <p:sp>
        <p:nvSpPr>
          <p:cNvPr id="12" name="Background">
            <a:extLst>
              <a:ext uri="{FF2B5EF4-FFF2-40B4-BE49-F238E27FC236}">
                <a16:creationId xmlns:a16="http://schemas.microsoft.com/office/drawing/2014/main" id="{070F7C31-4716-DAC3-045D-F1F0326F92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 bwMode="white">
          <a:xfrm>
            <a:off x="6892320" y="0"/>
            <a:ext cx="5300880" cy="6858000"/>
          </a:xfrm>
          <a:custGeom>
            <a:avLst/>
            <a:gdLst>
              <a:gd name="connsiteX0" fmla="*/ 0 w 5300880"/>
              <a:gd name="connsiteY0" fmla="*/ 0 h 6858000"/>
              <a:gd name="connsiteX1" fmla="*/ 5300880 w 5300880"/>
              <a:gd name="connsiteY1" fmla="*/ 0 h 6858000"/>
              <a:gd name="connsiteX2" fmla="*/ 5300880 w 5300880"/>
              <a:gd name="connsiteY2" fmla="*/ 6858000 h 6858000"/>
              <a:gd name="connsiteX3" fmla="*/ 2228299 w 530088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00880" h="6858000">
                <a:moveTo>
                  <a:pt x="0" y="0"/>
                </a:moveTo>
                <a:lnTo>
                  <a:pt x="5300880" y="0"/>
                </a:lnTo>
                <a:lnTo>
                  <a:pt x="5300880" y="6858000"/>
                </a:lnTo>
                <a:lnTo>
                  <a:pt x="2228299" y="6858000"/>
                </a:lnTo>
                <a:close/>
              </a:path>
            </a:pathLst>
          </a:custGeom>
          <a:solidFill>
            <a:srgbClr val="4B1A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b-NO" sz="100" noProof="0" err="1">
              <a:noFill/>
            </a:endParaRPr>
          </a:p>
        </p:txBody>
      </p:sp>
      <p:pic>
        <p:nvPicPr>
          <p:cNvPr id="6" name="Logo">
            <a:extLst>
              <a:ext uri="{FF2B5EF4-FFF2-40B4-BE49-F238E27FC236}">
                <a16:creationId xmlns:a16="http://schemas.microsoft.com/office/drawing/2014/main" id="{8B5DC9EC-2E01-3AE3-8728-38CD54C15A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5474" y="6427838"/>
            <a:ext cx="612000" cy="10681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CC8C595-8C60-4B1C-9A07-C360DED0D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9600" y="2714178"/>
            <a:ext cx="8046263" cy="235593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54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/>
              <a:t>Klikk for å legge til tekst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7102832B-FF45-4688-92E8-9D1C96F998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9600" y="1767405"/>
            <a:ext cx="1344564" cy="830997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 sz="5400" b="1" spc="-150" baseline="0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 sz="5400" b="1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buNone/>
              <a:defRPr sz="5400" b="1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buNone/>
              <a:defRPr sz="5400" b="1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buNone/>
              <a:defRPr sz="5400" b="1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buNone/>
              <a:defRPr sz="5400" b="1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buNone/>
              <a:defRPr sz="5400" b="1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buNone/>
              <a:defRPr sz="5400" b="1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buNone/>
              <a:defRPr sz="5400" b="1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nb-NO"/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15826662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 (B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22D4646A-1BF2-4744-BFE7-DCE64955388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4" name="Date_GeneralDate" hidden="1">
            <a:extLst>
              <a:ext uri="{FF2B5EF4-FFF2-40B4-BE49-F238E27FC236}">
                <a16:creationId xmlns:a16="http://schemas.microsoft.com/office/drawing/2014/main" id="{CB5BCAAB-6B64-4014-9266-FA789153954E}"/>
              </a:ext>
            </a:extLst>
          </p:cNvPr>
          <p:cNvSpPr txBox="1"/>
          <p:nvPr userDrawn="1"/>
        </p:nvSpPr>
        <p:spPr>
          <a:xfrm flipH="1"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800" b="1" kern="1200" spc="-30" baseline="0">
                <a:noFill/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61E5BE-5806-451A-BC2F-22189CD3E430}" type="datetime3">
              <a:rPr lang="nb-NO" smtClean="0"/>
              <a:t>2025.08.25</a:t>
            </a:fld>
            <a:endParaRPr lang="nb-NO"/>
          </a:p>
        </p:txBody>
      </p:sp>
      <p:sp>
        <p:nvSpPr>
          <p:cNvPr id="19" name="Slide Number Placeholder 7" hidden="1">
            <a:extLst>
              <a:ext uri="{FF2B5EF4-FFF2-40B4-BE49-F238E27FC236}">
                <a16:creationId xmlns:a16="http://schemas.microsoft.com/office/drawing/2014/main" id="{F9A5527B-62C8-C42A-83D3-7DC16129628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 flipH="1"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nb-NO" smtClean="0"/>
              <a:t>‹#›</a:t>
            </a:fld>
            <a:endParaRPr lang="nb-NO"/>
          </a:p>
        </p:txBody>
      </p:sp>
      <p:sp>
        <p:nvSpPr>
          <p:cNvPr id="8" name="Background">
            <a:extLst>
              <a:ext uri="{FF2B5EF4-FFF2-40B4-BE49-F238E27FC236}">
                <a16:creationId xmlns:a16="http://schemas.microsoft.com/office/drawing/2014/main" id="{2DDD123D-50B3-5A7F-65F4-6459C97D4A6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rgbClr val="FFD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0" noProof="0" err="1">
              <a:noFill/>
            </a:endParaRPr>
          </a:p>
        </p:txBody>
      </p:sp>
      <p:sp>
        <p:nvSpPr>
          <p:cNvPr id="12" name="Background">
            <a:extLst>
              <a:ext uri="{FF2B5EF4-FFF2-40B4-BE49-F238E27FC236}">
                <a16:creationId xmlns:a16="http://schemas.microsoft.com/office/drawing/2014/main" id="{070F7C31-4716-DAC3-045D-F1F0326F92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 bwMode="white">
          <a:xfrm>
            <a:off x="6892320" y="0"/>
            <a:ext cx="5300880" cy="6858000"/>
          </a:xfrm>
          <a:custGeom>
            <a:avLst/>
            <a:gdLst>
              <a:gd name="connsiteX0" fmla="*/ 0 w 5300880"/>
              <a:gd name="connsiteY0" fmla="*/ 0 h 6858000"/>
              <a:gd name="connsiteX1" fmla="*/ 5300880 w 5300880"/>
              <a:gd name="connsiteY1" fmla="*/ 0 h 6858000"/>
              <a:gd name="connsiteX2" fmla="*/ 5300880 w 5300880"/>
              <a:gd name="connsiteY2" fmla="*/ 6858000 h 6858000"/>
              <a:gd name="connsiteX3" fmla="*/ 2228299 w 530088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00880" h="6858000">
                <a:moveTo>
                  <a:pt x="0" y="0"/>
                </a:moveTo>
                <a:lnTo>
                  <a:pt x="5300880" y="0"/>
                </a:lnTo>
                <a:lnTo>
                  <a:pt x="5300880" y="6858000"/>
                </a:lnTo>
                <a:lnTo>
                  <a:pt x="2228299" y="6858000"/>
                </a:lnTo>
                <a:close/>
              </a:path>
            </a:pathLst>
          </a:custGeom>
          <a:solidFill>
            <a:srgbClr val="FFC9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b-NO" sz="100" noProof="0" err="1">
              <a:noFill/>
            </a:endParaRPr>
          </a:p>
        </p:txBody>
      </p:sp>
      <p:pic>
        <p:nvPicPr>
          <p:cNvPr id="6" name="Logo">
            <a:extLst>
              <a:ext uri="{FF2B5EF4-FFF2-40B4-BE49-F238E27FC236}">
                <a16:creationId xmlns:a16="http://schemas.microsoft.com/office/drawing/2014/main" id="{8B5DC9EC-2E01-3AE3-8728-38CD54C15AB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5474" y="6427838"/>
            <a:ext cx="612000" cy="10681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CC8C595-8C60-4B1C-9A07-C360DED0D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9600" y="2714178"/>
            <a:ext cx="8046263" cy="235593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54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nb-NO"/>
              <a:t>Klikk for å legge til tekst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7102832B-FF45-4688-92E8-9D1C96F998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9600" y="1767405"/>
            <a:ext cx="1344564" cy="830997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 sz="5400" b="1" spc="-150" baseline="0">
                <a:solidFill>
                  <a:schemeClr val="accent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 sz="5400" b="1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buNone/>
              <a:defRPr sz="5400" b="1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buNone/>
              <a:defRPr sz="5400" b="1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buNone/>
              <a:defRPr sz="5400" b="1">
                <a:solidFill>
                  <a:schemeClr val="accent2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buNone/>
              <a:defRPr sz="5400" b="1">
                <a:solidFill>
                  <a:schemeClr val="accent2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buNone/>
              <a:defRPr sz="5400" b="1">
                <a:solidFill>
                  <a:schemeClr val="accent2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buNone/>
              <a:defRPr sz="5400" b="1">
                <a:solidFill>
                  <a:schemeClr val="accent2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buNone/>
              <a:defRPr sz="5400" b="1">
                <a:solidFill>
                  <a:schemeClr val="accent2"/>
                </a:solidFill>
                <a:latin typeface="+mn-lt"/>
              </a:defRPr>
            </a:lvl9pPr>
          </a:lstStyle>
          <a:p>
            <a:pPr lvl="0"/>
            <a:r>
              <a:rPr lang="nb-NO"/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4931059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138E193A-10C2-4482-B28B-D399F03C510E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 flipH="1"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61DE43AA-2E28-4A0E-BA9D-ECF639511D6D}" type="datetime3">
              <a:rPr lang="nb-NO" smtClean="0"/>
              <a:t>2025.08.25</a:t>
            </a:fld>
            <a:endParaRPr lang="nb-NO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79154EB9-01B1-4747-98CF-A86F80C0DC2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79D108-EC24-E1E5-C0C4-FE466CFE0A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Tittel første linje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540000" y="1119601"/>
            <a:ext cx="11113200" cy="5004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ct val="0"/>
              </a:spcBef>
              <a:buFont typeface="Veidekke Favorit Offc" panose="020B0504030202060203" pitchFamily="34" charset="0"/>
              <a:buNone/>
              <a:defRPr sz="2800">
                <a:solidFill>
                  <a:schemeClr val="accent2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r>
              <a:rPr lang="nb-NO"/>
              <a:t>Undertittel andre linje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2617C79-2DF4-44DC-8C72-135C6495AFB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0000" y="1933200"/>
            <a:ext cx="11113200" cy="4107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Klikk for å legge til tekst                                                                                                                                                        Enter &amp; TAB for å vise neste tekststil                                                                                                                       SHIFT+TAB for å vise forrige tekststil</a:t>
            </a:r>
            <a:endParaRPr lang="nb-NO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DFFD7DE-B4B4-4962-B7F3-6CC72D3E2CE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6908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to spalter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18D01167-EC9B-4DA1-9501-6B598D187D7B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 flipH="1"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EE7367A1-121C-48C2-AE43-DEB6BDA9FA74}" type="datetime3">
              <a:rPr lang="nb-NO" smtClean="0"/>
              <a:t>2025.08.25</a:t>
            </a:fld>
            <a:endParaRPr lang="nb-NO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32FD52F3-3D07-4405-A309-88A2C922143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A4BF28F-B8B2-1ABB-2C7C-9FA0E9EEAB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54400"/>
            <a:ext cx="11113200" cy="1065600"/>
          </a:xfrm>
        </p:spPr>
        <p:txBody>
          <a:bodyPr/>
          <a:lstStyle/>
          <a:p>
            <a:r>
              <a:rPr lang="nb-NO"/>
              <a:t>Tittel første linje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FBF8B23-FC9B-BE3C-B245-42CB1CB61455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1119601"/>
            <a:ext cx="11113200" cy="5004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ct val="0"/>
              </a:spcBef>
              <a:buFont typeface="Veidekke Favorit Offc" panose="020B0504030202060203" pitchFamily="34" charset="0"/>
              <a:buNone/>
              <a:defRPr sz="2800">
                <a:solidFill>
                  <a:schemeClr val="accent2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r>
              <a:rPr lang="nb-NO"/>
              <a:t>Undertittel andre linje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B01F09-97A8-49A9-A1D7-171FF34A7A0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0000" y="1933200"/>
            <a:ext cx="3524000" cy="4107600"/>
          </a:xfrm>
        </p:spPr>
        <p:txBody>
          <a:bodyPr/>
          <a:lstStyle/>
          <a:p>
            <a:pPr lvl="0"/>
            <a:r>
              <a:rPr lang="nb-NO" noProof="0"/>
              <a:t>Klikk for å legge til tekst           Enter &amp; TAB for å vise neste tekststil                       SHIFT+TAB for å vise forrige tekststil</a:t>
            </a:r>
            <a:endParaRPr lang="nb-NO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3390CE-4089-47FA-A1C5-9B8B1596EF9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281613" y="1933200"/>
            <a:ext cx="6370386" cy="4107600"/>
          </a:xfrm>
        </p:spPr>
        <p:txBody>
          <a:bodyPr/>
          <a:lstStyle/>
          <a:p>
            <a:pPr lvl="0"/>
            <a:r>
              <a:rPr lang="nb-NO" noProof="0"/>
              <a:t>Klikk for å legge til tekst                                                         Enter &amp; TAB for å vise neste tekststil                       SHIFT+TAB for å vise forrige tekststil</a:t>
            </a:r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D8C7AD-77F6-49A8-8B9B-5866599705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772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_GeneralDate" hidden="1"/>
          <p:cNvSpPr>
            <a:spLocks noGrp="1"/>
          </p:cNvSpPr>
          <p:nvPr>
            <p:ph type="dt" sz="half" idx="2"/>
          </p:nvPr>
        </p:nvSpPr>
        <p:spPr>
          <a:xfrm flipH="1">
            <a:off x="0" y="6856915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1" spc="-30" baseline="0">
                <a:noFill/>
                <a:latin typeface="+mj-lt"/>
              </a:defRPr>
            </a:lvl1pPr>
          </a:lstStyle>
          <a:p>
            <a:fld id="{6261E5BE-5806-451A-BC2F-22189CD3E430}" type="datetime3">
              <a:rPr lang="nb-NO" smtClean="0"/>
              <a:t>2025.08.25</a:t>
            </a:fld>
            <a:endParaRPr lang="nb-NO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3"/>
          </p:nvPr>
        </p:nvSpPr>
        <p:spPr>
          <a:xfrm flipH="1">
            <a:off x="0" y="6856915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1" spc="-30" baseline="0">
                <a:noFill/>
                <a:latin typeface="+mj-lt"/>
              </a:defRPr>
            </a:lvl1pPr>
          </a:lstStyle>
          <a:p>
            <a:endParaRPr lang="nb-NO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929BDF0D-EABA-4F66-B534-62E4BDC60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54400"/>
            <a:ext cx="11113200" cy="1065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999" y="1933200"/>
            <a:ext cx="11113200" cy="4107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noProof="0"/>
              <a:t>Click to add text                                                                                                                                                                    Enter &amp; TAB to view next text style                                                                                                              SHIFT+TAB to view previous text style</a:t>
            </a:r>
            <a:endParaRPr lang="nb-NO"/>
          </a:p>
          <a:p>
            <a:pPr lvl="1"/>
            <a:r>
              <a:rPr lang="nb-NO" noProof="0"/>
              <a:t>Second level</a:t>
            </a:r>
            <a:endParaRPr lang="nb-NO"/>
          </a:p>
          <a:p>
            <a:pPr lvl="2"/>
            <a:r>
              <a:rPr lang="nb-NO" noProof="0"/>
              <a:t>Third level</a:t>
            </a:r>
            <a:endParaRPr lang="nb-NO"/>
          </a:p>
          <a:p>
            <a:pPr lvl="3"/>
            <a:r>
              <a:rPr lang="nb-NO" noProof="0"/>
              <a:t>Fourth level</a:t>
            </a:r>
            <a:endParaRPr lang="nb-NO"/>
          </a:p>
          <a:p>
            <a:pPr lvl="4"/>
            <a:r>
              <a:rPr lang="nb-NO" noProof="0"/>
              <a:t>Fifth level</a:t>
            </a:r>
            <a:endParaRPr lang="nb-NO"/>
          </a:p>
          <a:p>
            <a:pPr lvl="5"/>
            <a:r>
              <a:rPr lang="nb-NO" noProof="0"/>
              <a:t>6 level</a:t>
            </a:r>
            <a:endParaRPr lang="nb-NO"/>
          </a:p>
          <a:p>
            <a:pPr lvl="6"/>
            <a:r>
              <a:rPr lang="nb-NO" noProof="0"/>
              <a:t>7 level</a:t>
            </a:r>
            <a:endParaRPr lang="nb-NO"/>
          </a:p>
          <a:p>
            <a:pPr lvl="7"/>
            <a:r>
              <a:rPr lang="nb-NO" noProof="0"/>
              <a:t>8 level</a:t>
            </a:r>
            <a:endParaRPr lang="nb-NO"/>
          </a:p>
          <a:p>
            <a:pPr lvl="8"/>
            <a:r>
              <a:rPr lang="nb-NO" noProof="0"/>
              <a:t>9 level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0" y="6307200"/>
            <a:ext cx="252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1" spc="0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24C8C45C-947F-4981-8B3F-4F32E973C901}" type="slidenum">
              <a:rPr lang="nb-NO" smtClean="0"/>
              <a:t>‹#›</a:t>
            </a:fld>
            <a:endParaRPr lang="nb-NO"/>
          </a:p>
        </p:txBody>
      </p:sp>
      <p:sp>
        <p:nvSpPr>
          <p:cNvPr id="7" name="Footer dynamisk" descr="{&quot;templafy&quot;:{&quot;id&quot;:&quot;9ac12af5-df21-41d2-8354-279c239b6798&quot;}}" title="Footer">
            <a:extLst>
              <a:ext uri="{FF2B5EF4-FFF2-40B4-BE49-F238E27FC236}">
                <a16:creationId xmlns:a16="http://schemas.microsoft.com/office/drawing/2014/main" id="{71B1904D-7DDB-4409-BC8D-BA70CAF190AF}"/>
              </a:ext>
            </a:extLst>
          </p:cNvPr>
          <p:cNvSpPr/>
          <p:nvPr userDrawn="1"/>
        </p:nvSpPr>
        <p:spPr>
          <a:xfrm>
            <a:off x="795600" y="6307200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 err="1">
              <a:solidFill>
                <a:schemeClr val="tx1"/>
              </a:solidFill>
            </a:endParaRPr>
          </a:p>
        </p:txBody>
      </p:sp>
      <p:pic>
        <p:nvPicPr>
          <p:cNvPr id="28" name="Logo">
            <a:extLst>
              <a:ext uri="{FF2B5EF4-FFF2-40B4-BE49-F238E27FC236}">
                <a16:creationId xmlns:a16="http://schemas.microsoft.com/office/drawing/2014/main" id="{9F3013B1-CB2F-9885-BADA-A0459C706423}"/>
              </a:ext>
            </a:extLst>
          </p:cNvPr>
          <p:cNvPicPr>
            <a:picLocks noChangeAspect="1"/>
          </p:cNvPicPr>
          <p:nvPr userDrawn="1"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11045474" y="6427838"/>
            <a:ext cx="612000" cy="10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14" r:id="rId2"/>
    <p:sldLayoutId id="2147483877" r:id="rId3"/>
    <p:sldLayoutId id="2147483879" r:id="rId4"/>
    <p:sldLayoutId id="2147483740" r:id="rId5"/>
    <p:sldLayoutId id="2147483865" r:id="rId6"/>
    <p:sldLayoutId id="2147483880" r:id="rId7"/>
    <p:sldLayoutId id="2147483692" r:id="rId8"/>
    <p:sldLayoutId id="2147483782" r:id="rId9"/>
    <p:sldLayoutId id="2147483787" r:id="rId10"/>
    <p:sldLayoutId id="2147483829" r:id="rId11"/>
    <p:sldLayoutId id="2147483859" r:id="rId12"/>
    <p:sldLayoutId id="2147483861" r:id="rId13"/>
    <p:sldLayoutId id="2147483826" r:id="rId14"/>
    <p:sldLayoutId id="2147483828" r:id="rId15"/>
    <p:sldLayoutId id="2147483831" r:id="rId16"/>
    <p:sldLayoutId id="2147483833" r:id="rId17"/>
    <p:sldLayoutId id="2147483851" r:id="rId18"/>
    <p:sldLayoutId id="2147483882" r:id="rId19"/>
    <p:sldLayoutId id="2147483786" r:id="rId20"/>
    <p:sldLayoutId id="2147483794" r:id="rId21"/>
    <p:sldLayoutId id="2147483796" r:id="rId22"/>
    <p:sldLayoutId id="2147483881" r:id="rId23"/>
    <p:sldLayoutId id="2147483836" r:id="rId24"/>
    <p:sldLayoutId id="2147483843" r:id="rId25"/>
    <p:sldLayoutId id="2147483840" r:id="rId26"/>
    <p:sldLayoutId id="2147483841" r:id="rId27"/>
    <p:sldLayoutId id="2147483855" r:id="rId28"/>
    <p:sldLayoutId id="2147483842" r:id="rId29"/>
    <p:sldLayoutId id="2147483839" r:id="rId30"/>
    <p:sldLayoutId id="2147483837" r:id="rId31"/>
    <p:sldLayoutId id="2147483844" r:id="rId32"/>
    <p:sldLayoutId id="2147483847" r:id="rId33"/>
    <p:sldLayoutId id="2147483848" r:id="rId34"/>
    <p:sldLayoutId id="2147483857" r:id="rId35"/>
    <p:sldLayoutId id="2147483853" r:id="rId36"/>
    <p:sldLayoutId id="2147483820" r:id="rId37"/>
    <p:sldLayoutId id="2147483854" r:id="rId38"/>
    <p:sldLayoutId id="2147483867" r:id="rId39"/>
    <p:sldLayoutId id="2147483797" r:id="rId40"/>
    <p:sldLayoutId id="2147483850" r:id="rId41"/>
    <p:sldLayoutId id="2147483869" r:id="rId42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4="http://schemas.microsoft.com/office/powerpoint/2010/main" xmlns:p15="http://schemas.microsoft.com/office/powerpoint/2012/main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4000"/>
        </a:lnSpc>
        <a:spcBef>
          <a:spcPct val="0"/>
        </a:spcBef>
        <a:buNone/>
        <a:defRPr sz="3600" b="1" kern="1200" spc="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ct val="0"/>
        </a:spcBef>
        <a:spcAft>
          <a:spcPts val="600"/>
        </a:spcAft>
        <a:buClrTx/>
        <a:buFont typeface="Veidekke Favorit Offc" panose="020B0504030202060203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ct val="0"/>
        </a:spcBef>
        <a:spcAft>
          <a:spcPts val="600"/>
        </a:spcAft>
        <a:buClrTx/>
        <a:buFont typeface="Veidekke Favorit Offc" panose="020B0504030202060203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ct val="0"/>
        </a:spcBef>
        <a:spcAft>
          <a:spcPts val="600"/>
        </a:spcAft>
        <a:buClrTx/>
        <a:buFont typeface="Veidekke Favorit Offc" panose="020B0504030202060203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100000"/>
        </a:lnSpc>
        <a:spcBef>
          <a:spcPct val="0"/>
        </a:spcBef>
        <a:spcAft>
          <a:spcPts val="600"/>
        </a:spcAft>
        <a:buClrTx/>
        <a:buFont typeface="Veidekke Favorit Offc" panose="020B0504030202060203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100000"/>
        </a:lnSpc>
        <a:spcBef>
          <a:spcPct val="0"/>
        </a:spcBef>
        <a:spcAft>
          <a:spcPts val="600"/>
        </a:spcAft>
        <a:buClrTx/>
        <a:buFont typeface="Veidekke Favorit Offc" panose="020B0504030202060203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000" indent="-216000" algn="l" defTabSz="914400" rtl="0" eaLnBrk="1" latinLnBrk="0" hangingPunct="1">
        <a:lnSpc>
          <a:spcPct val="100000"/>
        </a:lnSpc>
        <a:spcBef>
          <a:spcPct val="0"/>
        </a:spcBef>
        <a:spcAft>
          <a:spcPts val="600"/>
        </a:spcAft>
        <a:buClrTx/>
        <a:buFont typeface="Veidekke Favorit Offc" panose="020B0504030202060203" pitchFamily="34" charset="0"/>
        <a:buChar char="•"/>
        <a:defRPr sz="1400" b="0" kern="1200" cap="none" spc="0" baseline="0">
          <a:solidFill>
            <a:schemeClr val="tx1"/>
          </a:solidFill>
          <a:latin typeface="+mn-lt"/>
          <a:ea typeface="+mn-ea"/>
          <a:cs typeface="+mn-cs"/>
        </a:defRPr>
      </a:lvl6pPr>
      <a:lvl7pPr marL="1080000" indent="-216000" algn="l" defTabSz="914400" rtl="0" eaLnBrk="1" latinLnBrk="0" hangingPunct="1">
        <a:lnSpc>
          <a:spcPct val="100000"/>
        </a:lnSpc>
        <a:spcBef>
          <a:spcPct val="0"/>
        </a:spcBef>
        <a:spcAft>
          <a:spcPts val="600"/>
        </a:spcAft>
        <a:buClrTx/>
        <a:buFont typeface="Veidekke Favorit Offc" panose="020B0504030202060203" pitchFamily="34" charset="0"/>
        <a:buChar char="•"/>
        <a:defRPr sz="1400" b="0" kern="1200" cap="none" spc="0" baseline="0">
          <a:solidFill>
            <a:schemeClr val="tx1"/>
          </a:solidFill>
          <a:latin typeface="+mn-lt"/>
          <a:ea typeface="+mn-ea"/>
          <a:cs typeface="+mn-cs"/>
        </a:defRPr>
      </a:lvl7pPr>
      <a:lvl8pPr marL="1080000" indent="-216000" algn="l" defTabSz="914400" rtl="0" eaLnBrk="1" latinLnBrk="0" hangingPunct="1">
        <a:lnSpc>
          <a:spcPct val="100000"/>
        </a:lnSpc>
        <a:spcBef>
          <a:spcPct val="0"/>
        </a:spcBef>
        <a:spcAft>
          <a:spcPts val="600"/>
        </a:spcAft>
        <a:buClrTx/>
        <a:buFont typeface="Veidekke Favorit Offc" panose="020B0504030202060203" pitchFamily="34" charset="0"/>
        <a:buChar char="•"/>
        <a:defRPr sz="1400" b="0" kern="1200" cap="none" spc="0" baseline="0">
          <a:solidFill>
            <a:schemeClr val="tx1"/>
          </a:solidFill>
          <a:latin typeface="+mn-lt"/>
          <a:ea typeface="+mn-ea"/>
          <a:cs typeface="+mn-cs"/>
        </a:defRPr>
      </a:lvl8pPr>
      <a:lvl9pPr marL="1080000" indent="-216000" algn="l" defTabSz="914400" rtl="0" eaLnBrk="1" latinLnBrk="0" hangingPunct="1">
        <a:lnSpc>
          <a:spcPct val="100000"/>
        </a:lnSpc>
        <a:spcBef>
          <a:spcPct val="0"/>
        </a:spcBef>
        <a:spcAft>
          <a:spcPts val="600"/>
        </a:spcAft>
        <a:buClrTx/>
        <a:buFont typeface="Veidekke Favorit Offc" panose="020B0504030202060203" pitchFamily="34" charset="0"/>
        <a:buChar char="•"/>
        <a:defRPr sz="1400" b="0" kern="1200" cap="none" spc="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339" userDrawn="1">
          <p15:clr>
            <a:srgbClr val="F26B43"/>
          </p15:clr>
        </p15:guide>
        <p15:guide id="4" orient="horz" pos="3804" userDrawn="1">
          <p15:clr>
            <a:srgbClr val="F26B43"/>
          </p15:clr>
        </p15:guide>
        <p15:guide id="5" pos="767" userDrawn="1">
          <p15:clr>
            <a:srgbClr val="A4A3A4"/>
          </p15:clr>
        </p15:guide>
        <p15:guide id="6" pos="937" userDrawn="1">
          <p15:clr>
            <a:srgbClr val="A4A3A4"/>
          </p15:clr>
        </p15:guide>
        <p15:guide id="7" pos="1365" userDrawn="1">
          <p15:clr>
            <a:srgbClr val="A4A3A4"/>
          </p15:clr>
        </p15:guide>
        <p15:guide id="8" pos="1535" userDrawn="1">
          <p15:clr>
            <a:srgbClr val="A4A3A4"/>
          </p15:clr>
        </p15:guide>
        <p15:guide id="9" pos="1962" userDrawn="1">
          <p15:clr>
            <a:srgbClr val="A4A3A4"/>
          </p15:clr>
        </p15:guide>
        <p15:guide id="10" pos="2132" userDrawn="1">
          <p15:clr>
            <a:srgbClr val="A4A3A4"/>
          </p15:clr>
        </p15:guide>
        <p15:guide id="11" pos="2560" userDrawn="1">
          <p15:clr>
            <a:srgbClr val="A4A3A4"/>
          </p15:clr>
        </p15:guide>
        <p15:guide id="12" pos="2730" userDrawn="1">
          <p15:clr>
            <a:srgbClr val="A4A3A4"/>
          </p15:clr>
        </p15:guide>
        <p15:guide id="13" pos="3157" userDrawn="1">
          <p15:clr>
            <a:srgbClr val="A4A3A4"/>
          </p15:clr>
        </p15:guide>
        <p15:guide id="14" pos="3327" userDrawn="1">
          <p15:clr>
            <a:srgbClr val="A4A3A4"/>
          </p15:clr>
        </p15:guide>
        <p15:guide id="15" pos="3754" userDrawn="1">
          <p15:clr>
            <a:srgbClr val="A4A3A4"/>
          </p15:clr>
        </p15:guide>
        <p15:guide id="16" pos="3925" userDrawn="1">
          <p15:clr>
            <a:srgbClr val="A4A3A4"/>
          </p15:clr>
        </p15:guide>
        <p15:guide id="17" pos="4352" userDrawn="1">
          <p15:clr>
            <a:srgbClr val="A4A3A4"/>
          </p15:clr>
        </p15:guide>
        <p15:guide id="18" pos="4522" userDrawn="1">
          <p15:clr>
            <a:srgbClr val="A4A3A4"/>
          </p15:clr>
        </p15:guide>
        <p15:guide id="19" pos="4949" userDrawn="1">
          <p15:clr>
            <a:srgbClr val="A4A3A4"/>
          </p15:clr>
        </p15:guide>
        <p15:guide id="20" pos="5120" userDrawn="1">
          <p15:clr>
            <a:srgbClr val="A4A3A4"/>
          </p15:clr>
        </p15:guide>
        <p15:guide id="21" pos="5547" userDrawn="1">
          <p15:clr>
            <a:srgbClr val="A4A3A4"/>
          </p15:clr>
        </p15:guide>
        <p15:guide id="22" pos="5717" userDrawn="1">
          <p15:clr>
            <a:srgbClr val="A4A3A4"/>
          </p15:clr>
        </p15:guide>
        <p15:guide id="23" pos="6144" userDrawn="1">
          <p15:clr>
            <a:srgbClr val="A4A3A4"/>
          </p15:clr>
        </p15:guide>
        <p15:guide id="24" pos="6314" userDrawn="1">
          <p15:clr>
            <a:srgbClr val="A4A3A4"/>
          </p15:clr>
        </p15:guide>
        <p15:guide id="25" pos="6742" userDrawn="1">
          <p15:clr>
            <a:srgbClr val="A4A3A4"/>
          </p15:clr>
        </p15:guide>
        <p15:guide id="26" pos="6912" userDrawn="1">
          <p15:clr>
            <a:srgbClr val="A4A3A4"/>
          </p15:clr>
        </p15:guide>
        <p15:guide id="27" orient="horz" pos="1216" userDrawn="1">
          <p15:clr>
            <a:srgbClr val="F26B43"/>
          </p15:clr>
        </p15:guide>
        <p15:guide id="28" pos="340" userDrawn="1">
          <p15:clr>
            <a:srgbClr val="F26B43"/>
          </p15:clr>
        </p15:guide>
        <p15:guide id="29" orient="horz" pos="3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customXml" Target="../../customXml/item15.xml"/><Relationship Id="rId1" Type="http://schemas.openxmlformats.org/officeDocument/2006/relationships/customXml" Target="../../customXml/item14.xml"/><Relationship Id="rId5" Type="http://schemas.openxmlformats.org/officeDocument/2006/relationships/image" Target="../media/image14.jpe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hms.veidekke.com/pl/se-hms-ukefilmen-2025-polsk/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hms.veidekke.com/pl/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F396BA-97D6-4FB1-9B6A-5CED3427004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 flipH="1">
            <a:off x="0" y="6858000"/>
            <a:ext cx="0" cy="0"/>
          </a:xfrm>
        </p:spPr>
        <p:txBody>
          <a:bodyPr/>
          <a:lstStyle/>
          <a:p>
            <a:fld id="{24C8C45C-947F-4981-8B3F-4F32E973C901}" type="slidenum">
              <a:rPr lang="nb-NO" noProof="0" smtClean="0"/>
              <a:t>1</a:t>
            </a:fld>
            <a:endParaRPr lang="nb-NO" noProof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8F0A6BD-7FA6-96E7-55E1-63A791BED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800" b="0" i="0" u="none" strike="noStrike" cap="none" baseline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Veidekke Favorit Offc"/>
                <a:ea typeface="Veidekke Favorit Offc"/>
                <a:cs typeface="Veidekke Favorit Offc"/>
              </a:rPr>
              <a:t>Tydzień </a:t>
            </a:r>
            <a:br>
              <a:rPr sz="4800"/>
            </a:br>
            <a:r>
              <a:rPr lang="pl-PL" sz="4800" b="0" i="0" u="none" strike="noStrike" cap="none" baseline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Veidekke Favorit Offc"/>
                <a:ea typeface="Veidekke Favorit Offc"/>
                <a:cs typeface="Veidekke Favorit Offc"/>
              </a:rPr>
              <a:t>BHP w firmie Veidekke w 2025 roku</a:t>
            </a:r>
            <a:endParaRPr lang="nb-NO" sz="6600" noProof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4E34C05-A391-6B1E-A308-69630F68FFC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E56C56F-1EF6-A883-E7EF-AD8839D7405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nb-NO" noProof="0"/>
          </a:p>
        </p:txBody>
      </p:sp>
      <p:pic>
        <p:nvPicPr>
          <p:cNvPr id="3" name="Plassholder for bilde 2" descr="Et bilde som inneholder tekst, Menneskeansikt, klær, hjelm&#10;&#10;KI-generert innhold kan være feil.">
            <a:extLst>
              <a:ext uri="{FF2B5EF4-FFF2-40B4-BE49-F238E27FC236}">
                <a16:creationId xmlns:a16="http://schemas.microsoft.com/office/drawing/2014/main" id="{12E45AB0-1267-35C3-4F69-C79DBE8E4A7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8"/>
          <a:stretch>
            <a:fillRect/>
          </a:stretch>
        </p:blipFill>
        <p:spPr>
          <a:xfrm>
            <a:off x="5281613" y="0"/>
            <a:ext cx="6910387" cy="6858000"/>
          </a:xfrm>
        </p:spPr>
      </p:pic>
    </p:spTree>
    <p:custDataLst>
      <p:custData r:id="rId1"/>
      <p:custData r:id="rId2"/>
      <p:tags r:id="rId3"/>
    </p:custDataLst>
    <p:extLst>
      <p:ext uri="{BB962C8B-B14F-4D97-AF65-F5344CB8AC3E}">
        <p14:creationId xmlns:p14="http://schemas.microsoft.com/office/powerpoint/2010/main" val="361786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07244B6B-B21F-3DB0-0ADF-B577FF96217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t>10</a:t>
            </a:fld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A774A83B-F0D3-C7E7-02C2-3A5BF3BEB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600" y="2714178"/>
            <a:ext cx="6440097" cy="2355934"/>
          </a:xfrm>
        </p:spPr>
        <p:txBody>
          <a:bodyPr/>
          <a:lstStyle/>
          <a:p>
            <a:r>
              <a:rPr lang="pl-PL" sz="5400" b="0" i="0" u="none" strike="noStrike" cap="none" baseline="0" dirty="0">
                <a:solidFill>
                  <a:srgbClr val="380016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Veidekke Favorit Offc"/>
                <a:ea typeface="Veidekke Favorit Offc"/>
                <a:cs typeface="Veidekke Favorit Offc"/>
                <a:hlinkClick r:id="rId2"/>
              </a:rPr>
              <a:t>Obejrzyjcie wspólnie film z tygodnia BHP</a:t>
            </a:r>
            <a:endParaRPr lang="pl-PL" sz="5400" b="0" i="0" u="none" strike="noStrike" cap="none" baseline="0" dirty="0">
              <a:solidFill>
                <a:srgbClr val="380016"/>
              </a:solidFill>
              <a:effectLst/>
              <a:uFill>
                <a:solidFill>
                  <a:prstClr val="black">
                    <a:alpha val="0"/>
                  </a:prstClr>
                </a:solidFill>
              </a:uFill>
              <a:latin typeface="Veidekke Favorit Offc"/>
              <a:ea typeface="Veidekke Favorit Offc"/>
              <a:cs typeface="Veidekke Favorit Offc"/>
            </a:endParaRPr>
          </a:p>
        </p:txBody>
      </p:sp>
    </p:spTree>
    <p:extLst>
      <p:ext uri="{BB962C8B-B14F-4D97-AF65-F5344CB8AC3E}">
        <p14:creationId xmlns:p14="http://schemas.microsoft.com/office/powerpoint/2010/main" val="33554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8E7D61-570F-01D2-6091-8C2BC4C345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03981D7C-8EF4-D1E3-BC71-041E8CA817C3}"/>
              </a:ext>
            </a:extLst>
          </p:cNvPr>
          <p:cNvSpPr/>
          <p:nvPr/>
        </p:nvSpPr>
        <p:spPr>
          <a:xfrm>
            <a:off x="9829800" y="0"/>
            <a:ext cx="2362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nb-NO" noProof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F50C41F-230E-6231-244B-87BA00C2D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b="1" i="0" u="none" strike="noStrike" cap="none" baseline="0">
                <a:solidFill>
                  <a:srgbClr val="380016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Veidekke Favorit Offc"/>
                <a:ea typeface="Veidekke Favorit Offc"/>
                <a:cs typeface="Veidekke Favorit Offc"/>
              </a:rPr>
              <a:t>Zadania w ramach dyskusji po filmie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4C239EB-F0C9-4ED8-E4A3-8D191A3F026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t>11</a:t>
            </a:fld>
            <a:endParaRPr lang="nb-NO"/>
          </a:p>
        </p:txBody>
      </p:sp>
      <p:sp>
        <p:nvSpPr>
          <p:cNvPr id="7" name="Plassholder for innhold 3">
            <a:extLst>
              <a:ext uri="{FF2B5EF4-FFF2-40B4-BE49-F238E27FC236}">
                <a16:creationId xmlns:a16="http://schemas.microsoft.com/office/drawing/2014/main" id="{0BFFCC09-7AAC-E711-F715-E66CF341B0A6}"/>
              </a:ext>
            </a:extLst>
          </p:cNvPr>
          <p:cNvSpPr txBox="1"/>
          <p:nvPr/>
        </p:nvSpPr>
        <p:spPr>
          <a:xfrm>
            <a:off x="539998" y="1944064"/>
            <a:ext cx="8403279" cy="434502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Font typeface="Veidekke Favorit Offc" panose="020B050403020206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Font typeface="Veidekke Favorit Offc" panose="020B0504030202060203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Font typeface="Veidekke Favorit Offc" panose="020B0504030202060203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Font typeface="Veidekke Favorit Offc" panose="020B0504030202060203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Font typeface="Veidekke Favorit Offc" panose="020B0504030202060203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21600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Font typeface="Veidekke Favorit Offc" panose="020B0504030202060203" pitchFamily="34" charset="0"/>
              <a:buChar char="•"/>
              <a:defRPr sz="1400" b="0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21600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Font typeface="Veidekke Favorit Offc" panose="020B0504030202060203" pitchFamily="34" charset="0"/>
              <a:buChar char="•"/>
              <a:defRPr sz="1400" b="0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0" indent="-21600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Font typeface="Veidekke Favorit Offc" panose="020B0504030202060203" pitchFamily="34" charset="0"/>
              <a:buChar char="•"/>
              <a:defRPr sz="1400" b="0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0" indent="-216000"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Font typeface="Veidekke Favorit Offc" panose="020B0504030202060203" pitchFamily="34" charset="0"/>
              <a:buChar char="•"/>
              <a:defRPr sz="1400" b="0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pl-PL" sz="1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Veidekke Favorit Offc"/>
                <a:ea typeface="Veidekke Favorit Offc"/>
                <a:cs typeface="Veidekke Favorit Offc"/>
              </a:rPr>
              <a:t>Na jakie zagrożenia fizyczne lub chemiczne jesteś narażony/-a podczas dnia pracy? Czy jesteś na przykład narażony na hałas, pył, substancje chemiczne, obciążenie fizyczne, pracę statyczną lub siedzącą? Jak to wpływa na twoją sytuację zdrowotną w perspektywie krótko- i długoterminowej?</a:t>
            </a:r>
          </a:p>
          <a:p>
            <a:pPr marL="342900" indent="-342900">
              <a:buFont typeface="+mj-lt"/>
              <a:buAutoNum type="arabicPeriod"/>
            </a:pPr>
            <a:endParaRPr lang="nb-NO"/>
          </a:p>
          <a:p>
            <a:pPr marL="342900" indent="-342900">
              <a:buFont typeface="+mj-lt"/>
              <a:buAutoNum type="arabicPeriod"/>
            </a:pPr>
            <a:r>
              <a:rPr lang="pl-PL" sz="1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Veidekke Favorit Offc"/>
                <a:ea typeface="Veidekke Favorit Offc"/>
                <a:cs typeface="Veidekke Favorit Offc"/>
              </a:rPr>
              <a:t>Jak możesz wyeliminować lub zmniejszyć ryzyko chorób lub urazów przeciążeniowych w swojej codziennej pracy? Pomyśl o całym procesie, od planowania i zamówień po realizację.</a:t>
            </a:r>
          </a:p>
          <a:p>
            <a:pPr marL="342900" indent="-342900">
              <a:buFont typeface="+mj-lt"/>
              <a:buAutoNum type="arabicPeriod" startAt="3"/>
            </a:pPr>
            <a:endParaRPr lang="nb-NO"/>
          </a:p>
          <a:p>
            <a:pPr marL="342900" indent="-342900">
              <a:buFont typeface="+mj-lt"/>
              <a:buAutoNum type="arabicPeriod" startAt="3"/>
            </a:pPr>
            <a:r>
              <a:rPr lang="pl-PL" sz="1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Veidekke Favorit Offc"/>
                <a:ea typeface="Veidekke Favorit Offc"/>
                <a:cs typeface="Veidekke Favorit Offc"/>
              </a:rPr>
              <a:t>Jakiego wewnętrznego głosu </a:t>
            </a:r>
            <a:r>
              <a:rPr lang="pl-PL" sz="1800" b="0" i="1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Veidekke Favorit Offc"/>
                <a:ea typeface="Veidekke Favorit Offc"/>
                <a:cs typeface="Veidekke Favorit Offc"/>
              </a:rPr>
              <a:t>zwykle</a:t>
            </a:r>
            <a:r>
              <a:rPr lang="pl-PL" sz="1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Veidekke Favorit Offc"/>
                <a:ea typeface="Veidekke Favorit Offc"/>
                <a:cs typeface="Veidekke Favorit Offc"/>
              </a:rPr>
              <a:t> słuchasz? Co powstrzymuje nas przed dokonywaniem właściwych wyborów w sytuacjach, w których musimy wybrać sposób postępowania? </a:t>
            </a:r>
            <a:br>
              <a:rPr sz="1400"/>
            </a:br>
            <a:endParaRPr lang="nb-NO" sz="1400"/>
          </a:p>
          <a:p>
            <a:pPr marL="0" indent="0">
              <a:buFont typeface="Veidekke Favorit Offc" panose="020B0504030202060203" pitchFamily="34" charset="0"/>
              <a:buNone/>
            </a:pPr>
            <a:endParaRPr lang="nb-NO" sz="1400" b="1">
              <a:solidFill>
                <a:schemeClr val="accent2"/>
              </a:solidFill>
            </a:endParaRPr>
          </a:p>
        </p:txBody>
      </p:sp>
      <p:sp>
        <p:nvSpPr>
          <p:cNvPr id="9" name="Undertittel 8">
            <a:extLst>
              <a:ext uri="{FF2B5EF4-FFF2-40B4-BE49-F238E27FC236}">
                <a16:creationId xmlns:a16="http://schemas.microsoft.com/office/drawing/2014/main" id="{6C18C353-CF06-1F93-F0E5-DB1694CD46FB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40000" y="1119601"/>
            <a:ext cx="9404100" cy="50040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pl-PL" sz="1600" b="0" i="0" u="none" strike="noStrike" cap="none" baseline="0">
                <a:solidFill>
                  <a:srgbClr val="380016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Veidekke Favorit Offc"/>
                <a:ea typeface="Veidekke Favorit Offc"/>
                <a:cs typeface="Veidekke Favorit Offc"/>
              </a:rPr>
              <a:t>Zorganizuj dyskusję na ten temat w mniejszych grupach. Podzielcie się na grupy po dwie lub trzy osoby Omów następnie wyniki wspólnie z całą grupą. </a:t>
            </a:r>
            <a:endParaRPr lang="nb-NO" sz="2000">
              <a:solidFill>
                <a:schemeClr val="tx2"/>
              </a:solidFill>
            </a:endParaRP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573FA379-5A82-47D3-B8AE-DC2B74AEC311}"/>
              </a:ext>
            </a:extLst>
          </p:cNvPr>
          <p:cNvSpPr txBox="1"/>
          <p:nvPr/>
        </p:nvSpPr>
        <p:spPr>
          <a:xfrm>
            <a:off x="10111514" y="1944064"/>
            <a:ext cx="1641226" cy="29565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200" b="0" i="0" u="none" strike="noStrike" cap="none" baseline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Veidekke Favorit Offc"/>
                <a:ea typeface="Veidekke Favorit Offc"/>
                <a:cs typeface="Veidekke Favorit Offc"/>
              </a:rPr>
              <a:t>Hałas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200" b="0" i="0" u="none" strike="noStrike" cap="none" baseline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Veidekke Favorit Offc"/>
                <a:ea typeface="Veidekke Favorit Offc"/>
                <a:cs typeface="Veidekke Favorit Offc"/>
              </a:rPr>
              <a:t>Wibracje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200" b="0" i="0" u="none" strike="noStrike" cap="none" baseline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Veidekke Favorit Offc"/>
                <a:ea typeface="Veidekke Favorit Offc"/>
                <a:cs typeface="Veidekke Favorit Offc"/>
              </a:rPr>
              <a:t>Pył i cząstki stałe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200" b="0" i="0" u="none" strike="noStrike" cap="none" baseline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Veidekke Favorit Offc"/>
                <a:ea typeface="Veidekke Favorit Offc"/>
                <a:cs typeface="Veidekke Favorit Offc"/>
              </a:rPr>
              <a:t>Podnoszenie ciężarów, obciążenia ergonomiczne, praca w pozycji siedzącej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200" b="0" i="0" u="none" strike="noStrike" cap="none" baseline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Veidekke Favorit Offc"/>
                <a:ea typeface="Veidekke Favorit Offc"/>
                <a:cs typeface="Veidekke Favorit Offc"/>
              </a:rPr>
              <a:t>Narażenie na niebezpieczne substancje chemiczne i biologiczne</a:t>
            </a:r>
          </a:p>
        </p:txBody>
      </p:sp>
    </p:spTree>
    <p:extLst>
      <p:ext uri="{BB962C8B-B14F-4D97-AF65-F5344CB8AC3E}">
        <p14:creationId xmlns:p14="http://schemas.microsoft.com/office/powerpoint/2010/main" val="192618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D4BEAD5B-A41B-0F7A-C4D1-DB0ED14C014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t>12</a:t>
            </a:fld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89CB35D6-D1DC-5381-BA70-D43793AB2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600" y="2714178"/>
            <a:ext cx="7557086" cy="2355934"/>
          </a:xfrm>
        </p:spPr>
        <p:txBody>
          <a:bodyPr/>
          <a:lstStyle/>
          <a:p>
            <a:r>
              <a:rPr lang="pl-PL" sz="4400" b="0" i="0" u="none" strike="noStrike" cap="none" baseline="0" dirty="0">
                <a:solidFill>
                  <a:srgbClr val="380016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Veidekke Favorit Offc"/>
                <a:ea typeface="Veidekke Favorit Offc"/>
                <a:cs typeface="Veidekke Favorit Offc"/>
              </a:rPr>
              <a:t>Przeczytaj więcej o środowisku i zdrowiu w miejscu pracy tutaj</a:t>
            </a:r>
            <a:br>
              <a:rPr lang="nb-NO" sz="4400" dirty="0">
                <a:solidFill>
                  <a:srgbClr val="380016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cs typeface="Veidekke Favorit Offc"/>
              </a:rPr>
            </a:br>
            <a:r>
              <a:rPr lang="nb-NO" sz="4400" dirty="0">
                <a:solidFill>
                  <a:srgbClr val="380016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cs typeface="Veidekke Favorit Offc"/>
                <a:hlinkClick r:id="rId2"/>
              </a:rPr>
              <a:t>hms.veidekke.com/</a:t>
            </a:r>
            <a:r>
              <a:rPr lang="nb-NO" sz="4400" dirty="0" err="1">
                <a:solidFill>
                  <a:srgbClr val="380016"/>
                </a:solidFill>
                <a:uFill>
                  <a:solidFill>
                    <a:prstClr val="black">
                      <a:alpha val="0"/>
                    </a:prstClr>
                  </a:solidFill>
                </a:uFill>
                <a:cs typeface="Veidekke Favorit Offc"/>
                <a:hlinkClick r:id="rId2"/>
              </a:rPr>
              <a:t>pl</a:t>
            </a:r>
            <a:endParaRPr lang="pl-PL" sz="4400" b="0" i="0" u="none" strike="noStrike" cap="none" baseline="0" dirty="0">
              <a:solidFill>
                <a:srgbClr val="380016"/>
              </a:solidFill>
              <a:effectLst/>
              <a:uFill>
                <a:solidFill>
                  <a:prstClr val="black">
                    <a:alpha val="0"/>
                  </a:prstClr>
                </a:solidFill>
              </a:uFill>
              <a:latin typeface="Veidekke Favorit Offc"/>
              <a:ea typeface="Veidekke Favorit Offc"/>
              <a:cs typeface="Veidekke Favorit Offc"/>
            </a:endParaRPr>
          </a:p>
        </p:txBody>
      </p:sp>
      <p:pic>
        <p:nvPicPr>
          <p:cNvPr id="6" name="Bilde 5" descr="Et bilde som inneholder mønster, kvadrat, piksel, design&#10;&#10;KI-generert innhold kan være feil.">
            <a:extLst>
              <a:ext uri="{FF2B5EF4-FFF2-40B4-BE49-F238E27FC236}">
                <a16:creationId xmlns:a16="http://schemas.microsoft.com/office/drawing/2014/main" id="{134BA495-91DB-A7CA-A757-857F5A9938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098" y="2714178"/>
            <a:ext cx="2323301" cy="232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93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980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552FA43D-3C62-939D-43AE-B5F2BB2F002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D00A144D-C56D-8D29-D25C-D39C12C9B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8" y="554400"/>
            <a:ext cx="5078481" cy="1065600"/>
          </a:xfrm>
        </p:spPr>
        <p:txBody>
          <a:bodyPr/>
          <a:lstStyle/>
          <a:p>
            <a:r>
              <a:rPr lang="pl-PL" sz="3600" b="1" i="0" u="none" strike="noStrike" cap="none" baseline="0" dirty="0">
                <a:solidFill>
                  <a:srgbClr val="380016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Veidekke Favorit Offc"/>
                <a:ea typeface="Veidekke Favorit Offc"/>
                <a:cs typeface="Veidekke Favorit Offc"/>
              </a:rPr>
              <a:t>Co to jest tydzień BHP w firmie Veidekke?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972335BD-63C8-13C8-80B4-2DC3057B28D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0000" y="1933200"/>
            <a:ext cx="4965450" cy="4107600"/>
          </a:xfrm>
        </p:spPr>
        <p:txBody>
          <a:bodyPr/>
          <a:lstStyle/>
          <a:p>
            <a:pPr marL="0" indent="0">
              <a:buNone/>
            </a:pPr>
            <a:r>
              <a:rPr lang="pl-PL" sz="1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Veidekke Favorit Offc"/>
                <a:ea typeface="Veidekke Favorit Offc"/>
                <a:cs typeface="Veidekke Favorit Offc"/>
              </a:rPr>
              <a:t>Tydzień BHP w firmie Veidekke to coroczne wydarzenie, podczas którego tematy związane ze zdrowiem, środowiskiem pracy i bezpieczeństwem pracy są w centrum uwagi.</a:t>
            </a:r>
          </a:p>
          <a:p>
            <a:pPr marL="0" indent="0">
              <a:buNone/>
            </a:pPr>
            <a:r>
              <a:rPr lang="pl-PL" sz="1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Veidekke Favorit Offc"/>
                <a:ea typeface="Veidekke Favorit Offc"/>
                <a:cs typeface="Veidekke Favorit Offc"/>
              </a:rPr>
              <a:t>Celem tego wydarzenia jest przyczynienie się do tego, aby Veidekke było bezpiecznym i wspierającym zdrowie miejscem pracy.</a:t>
            </a:r>
          </a:p>
          <a:p>
            <a:pPr marL="0" indent="0">
              <a:buNone/>
            </a:pPr>
            <a:r>
              <a:rPr lang="pl-PL" sz="1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Veidekke Favorit Offc"/>
                <a:ea typeface="Veidekke Favorit Offc"/>
                <a:cs typeface="Veidekke Favorit Offc"/>
              </a:rPr>
              <a:t>W tygodniu BHP 2025 omówimy zagadnienia związane ze zdrowiem i środowiskiem pracy. </a:t>
            </a:r>
          </a:p>
          <a:p>
            <a:pPr marL="0" indent="0">
              <a:buNone/>
            </a:pPr>
            <a:r>
              <a:rPr lang="pl-PL" sz="1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Veidekke Favorit Offc"/>
                <a:ea typeface="Veidekke Favorit Offc"/>
                <a:cs typeface="Veidekke Favorit Offc"/>
              </a:rPr>
              <a:t>W trakcie tego tygodnia będziemy się zastanawiać, w jaki sposób nasze wybory wpływają na zdrowie nasze i innych oraz przyjrzymy się dokładnie, w jaki sposób możemy zapobiegać chorobom i dolegliwościom.</a:t>
            </a:r>
          </a:p>
        </p:txBody>
      </p:sp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D255D999-9C69-09E5-A640-C6F0480ED5E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t>2</a:t>
            </a:fld>
            <a:endParaRPr lang="nb-NO"/>
          </a:p>
        </p:txBody>
      </p:sp>
      <p:pic>
        <p:nvPicPr>
          <p:cNvPr id="32" name="Picture Placeholder 4">
            <a:extLst>
              <a:ext uri="{FF2B5EF4-FFF2-40B4-BE49-F238E27FC236}">
                <a16:creationId xmlns:a16="http://schemas.microsoft.com/office/drawing/2014/main" id="{2F3C92C6-FE51-C31C-E015-DE99C29D01FD}"/>
              </a:ext>
            </a:extLst>
          </p:cNvPr>
          <p:cNvPicPr>
            <a:picLocks noGrp="1" noChangeAspect="1"/>
          </p:cNvPicPr>
          <p:nvPr>
            <p:ph type="pic" sz="quarter" idx="23"/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1613" y="0"/>
            <a:ext cx="6910387" cy="6858000"/>
          </a:xfrm>
        </p:spPr>
      </p:pic>
    </p:spTree>
    <p:extLst>
      <p:ext uri="{BB962C8B-B14F-4D97-AF65-F5344CB8AC3E}">
        <p14:creationId xmlns:p14="http://schemas.microsoft.com/office/powerpoint/2010/main" val="102596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D4BB60-3F43-8E93-B265-E89962F1F6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1CF30E31-C07E-EBC6-FE04-6AB705A21CF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EFBD53BB-8A11-0726-20C0-64B8FD90F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b="1" i="0" u="none" strike="noStrike" cap="none" baseline="0">
                <a:solidFill>
                  <a:srgbClr val="380016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Veidekke Favorit Offc"/>
                <a:ea typeface="Veidekke Favorit Offc"/>
                <a:cs typeface="Veidekke Favorit Offc"/>
              </a:rPr>
              <a:t>Jakie są cele tygodnia BHP w 2025 roku?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261572C9-E6A0-B5F2-D7F3-966377AB7E4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9999" y="1933200"/>
            <a:ext cx="4884524" cy="4107600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pl-PL" sz="1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Veidekke Favorit Offc"/>
                <a:ea typeface="Veidekke Favorit Offc"/>
                <a:cs typeface="Veidekke Favorit Offc"/>
              </a:rPr>
              <a:t>Zapobieganie chorobom, problemom zdrowotnym i dolegliwościom ze strony układu mięśniowo-szkieletowego, prowadzącym do krótko- i długoterminowych zwolnień lekarskich.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Veidekke Favorit Offc"/>
                <a:ea typeface="Veidekke Favorit Offc"/>
                <a:cs typeface="Veidekke Favorit Offc"/>
              </a:rPr>
              <a:t>Każdy powinien być w stanie przejść na emeryturę bez chorób, urazów i dolegliwości związanych z pracą. </a:t>
            </a:r>
          </a:p>
          <a:p>
            <a:pPr marL="0" indent="0">
              <a:buNone/>
            </a:pPr>
            <a:endParaRPr lang="nb-NO"/>
          </a:p>
          <a:p>
            <a:pPr marL="0" indent="0">
              <a:buNone/>
            </a:pPr>
            <a:r>
              <a:rPr lang="pl-PL" sz="1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Veidekke Favorit Offc"/>
                <a:ea typeface="Veidekke Favorit Offc"/>
                <a:cs typeface="Veidekke Favorit Offc"/>
              </a:rPr>
              <a:t>Chcemy jak najwięcej dobrych lat pracy dla wszystkich!</a:t>
            </a:r>
            <a:endParaRPr lang="nb-NO">
              <a:solidFill>
                <a:schemeClr val="accent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nb-NO"/>
          </a:p>
          <a:p>
            <a:pPr marL="0" indent="0">
              <a:buNone/>
            </a:pPr>
            <a:endParaRPr lang="nb-NO"/>
          </a:p>
        </p:txBody>
      </p:sp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9C5DC9AD-14C9-B8D0-E9D1-F2F1EE0B5C35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t>3</a:t>
            </a:fld>
            <a:endParaRPr lang="nb-NO"/>
          </a:p>
        </p:txBody>
      </p:sp>
      <p:pic>
        <p:nvPicPr>
          <p:cNvPr id="53" name="Picture Placeholder 9">
            <a:extLst>
              <a:ext uri="{FF2B5EF4-FFF2-40B4-BE49-F238E27FC236}">
                <a16:creationId xmlns:a16="http://schemas.microsoft.com/office/drawing/2014/main" id="{7323FEFF-EA79-C15C-A85E-87381C49706B}"/>
              </a:ext>
            </a:extLst>
          </p:cNvPr>
          <p:cNvPicPr>
            <a:picLocks noGrp="1" noChangeAspect="1"/>
          </p:cNvPicPr>
          <p:nvPr>
            <p:ph type="pic" sz="quarter" idx="23"/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1613" y="0"/>
            <a:ext cx="6910387" cy="6858000"/>
          </a:xfrm>
        </p:spPr>
      </p:pic>
    </p:spTree>
    <p:extLst>
      <p:ext uri="{BB962C8B-B14F-4D97-AF65-F5344CB8AC3E}">
        <p14:creationId xmlns:p14="http://schemas.microsoft.com/office/powerpoint/2010/main" val="303197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63391EB-6E58-E81A-7CFD-25BC3FA53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b="1" i="0" u="none" strike="noStrike" cap="none" baseline="0">
                <a:solidFill>
                  <a:srgbClr val="380016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Veidekke Favorit Offc"/>
                <a:ea typeface="Veidekke Favorit Offc"/>
                <a:cs typeface="Veidekke Favorit Offc"/>
              </a:rPr>
              <a:t>Jak zrealizować wspólny program?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476982C-6902-9972-F7F8-549BB3CD855D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3A71B06-94D3-70ED-93BC-2DB9857CC20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pl-PL" sz="1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Veidekke Favorit Offc"/>
                <a:ea typeface="Veidekke Favorit Offc"/>
                <a:cs typeface="Veidekke Favorit Offc"/>
              </a:rPr>
              <a:t>Wprowadzenie do tegorocznego tematu, skorzystaj z tej prezentacji w PowerPoint (7 minut)</a:t>
            </a: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endParaRPr lang="nb-NO" kern="1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pl-PL" sz="1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Veidekke Favorit Offc"/>
                <a:ea typeface="Veidekke Favorit Offc"/>
                <a:cs typeface="Veidekke Favorit Offc"/>
              </a:rPr>
              <a:t>Odtwórz tegoroczny film tygodnia BHP na dużym ekranie, ewentualnie za pośrednictwem telefonu komórkowego (8 minut)</a:t>
            </a: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endParaRPr lang="nb-NO" kern="1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pl-PL" sz="1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Veidekke Favorit Offc"/>
                <a:ea typeface="Veidekke Favorit Offc"/>
                <a:cs typeface="Veidekke Favorit Offc"/>
              </a:rPr>
              <a:t>Zorganizuj dyskusję na ten temat w mniejszych grupach. Podzielcie się na grupy po dwie lub trzy osoby Omów następnie wyniki wspólnie z całą grupą. (Przeznacz na to odpowiednią ilość czasu – co najmniej 45 minut)</a:t>
            </a: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endParaRPr lang="nb-NO" kern="1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  <a:tabLst>
                <a:tab pos="457200" algn="l"/>
              </a:tabLst>
            </a:pPr>
            <a:r>
              <a:rPr lang="pl-PL" sz="1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Veidekke Favorit Offc"/>
                <a:ea typeface="Veidekke Favorit Offc"/>
                <a:cs typeface="Veidekke Favorit Offc"/>
              </a:rPr>
              <a:t>Wspólne przerobienie programu zajmuje około 60 minut. </a:t>
            </a:r>
          </a:p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45AB45C-AD5C-C864-A7AB-66736BE1E05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604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91F5324F-E050-AAC4-A7B0-6EFE82298FD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t>5</a:t>
            </a:fld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92CCC5C6-3F5D-7F26-41DE-F2138DBC4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b="0" i="0" u="none" strike="noStrike" cap="none" baseline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Veidekke Favorit Offc"/>
                <a:ea typeface="Veidekke Favorit Offc"/>
                <a:cs typeface="Veidekke Favorit Offc"/>
              </a:rPr>
              <a:t>Temat roku:</a:t>
            </a:r>
            <a:br>
              <a:rPr sz="5400"/>
            </a:br>
            <a:r>
              <a:rPr lang="pl-PL" sz="5400" b="0" i="0" u="none" strike="noStrike" cap="none" baseline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Veidekke Favorit Offc"/>
                <a:ea typeface="Veidekke Favorit Offc"/>
                <a:cs typeface="Veidekke Favorit Offc"/>
              </a:rPr>
              <a:t>Środowisko i zdrowie w pracy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4D336D60-CBAC-62EE-A081-00C5E0205B47}"/>
              </a:ext>
            </a:extLst>
          </p:cNvPr>
          <p:cNvSpPr txBox="1"/>
          <p:nvPr/>
        </p:nvSpPr>
        <p:spPr>
          <a:xfrm>
            <a:off x="759600" y="5185888"/>
            <a:ext cx="6755897" cy="8991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pl-PL" sz="1800" b="0" i="0" u="none" strike="noStrike" cap="none" baseline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Veidekke Favorit Offc"/>
                <a:ea typeface="Veidekke Favorit Offc"/>
                <a:cs typeface="Veidekke Favorit Offc"/>
              </a:rPr>
              <a:t>Jak możemy działać prewencyjnie, aby stworzyć środowisko pracy, które sprzyja także dobremu zdrowiu pracowników?</a:t>
            </a:r>
          </a:p>
          <a:p>
            <a:pPr algn="l">
              <a:spcAft>
                <a:spcPts val="600"/>
              </a:spcAft>
            </a:pPr>
            <a:endParaRPr lang="nb-NO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87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C8418031-7E8B-CE0A-AA35-AB4E3D7AD7D8}"/>
              </a:ext>
            </a:extLst>
          </p:cNvPr>
          <p:cNvSpPr/>
          <p:nvPr/>
        </p:nvSpPr>
        <p:spPr>
          <a:xfrm>
            <a:off x="345687" y="1801089"/>
            <a:ext cx="11306313" cy="21003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nb-NO" noProof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C6881246-3E8F-3651-EA1F-4A42D9993B18}"/>
              </a:ext>
            </a:extLst>
          </p:cNvPr>
          <p:cNvSpPr/>
          <p:nvPr/>
        </p:nvSpPr>
        <p:spPr>
          <a:xfrm>
            <a:off x="345687" y="4167840"/>
            <a:ext cx="11306313" cy="1675611"/>
          </a:xfrm>
          <a:prstGeom prst="rect">
            <a:avLst/>
          </a:prstGeom>
          <a:solidFill>
            <a:schemeClr val="accent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nb-NO" noProof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FBAF0B2-1599-F0F4-EE51-7F58B93FD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b="1" i="0" u="none" strike="noStrike" cap="none" baseline="0">
                <a:solidFill>
                  <a:srgbClr val="380016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Veidekke Favorit Offc"/>
                <a:ea typeface="Veidekke Favorit Offc"/>
                <a:cs typeface="Veidekke Favorit Offc"/>
              </a:rPr>
              <a:t>Co rozumiemy przez środowisko pracy?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1F249BB-8C76-D9CF-A4D3-D7049F74FB84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pl-PL" sz="2800" b="0" i="0" u="none" strike="noStrike" cap="none" baseline="0">
                <a:solidFill>
                  <a:srgbClr val="380016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Veidekke Favorit Offc"/>
                <a:ea typeface="Veidekke Favorit Offc"/>
                <a:cs typeface="Veidekke Favorit Offc"/>
              </a:rPr>
              <a:t>Cztery podkategorie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3520DA6-C14A-A2FA-759E-846903E1231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0000" y="1933200"/>
            <a:ext cx="7161280" cy="4107600"/>
          </a:xfrm>
        </p:spPr>
        <p:txBody>
          <a:bodyPr/>
          <a:lstStyle/>
          <a:p>
            <a:pPr marL="0" indent="0">
              <a:buNone/>
            </a:pPr>
            <a:r>
              <a:rPr lang="pl-PL" sz="18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Veidekke Favorit Offc"/>
                <a:ea typeface="Veidekke Favorit Offc"/>
                <a:cs typeface="Veidekke Favorit Offc"/>
              </a:rPr>
              <a:t>Psychospołeczne środowisko pracy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pl-PL" sz="1600" b="0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Veidekke Favorit Offc"/>
                <a:ea typeface="Veidekke Favorit Offc"/>
                <a:cs typeface="Veidekke Favorit Offc"/>
              </a:rPr>
              <a:t>Sposób, w jaki postrzegamy sytuację w pracy i zadania do wykonania oraz relacje międzyludzkie w miejscu pracy. </a:t>
            </a:r>
            <a:endParaRPr lang="nb-NO" b="1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pl-PL" sz="18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Veidekke Favorit Offc"/>
                <a:ea typeface="Veidekke Favorit Offc"/>
                <a:cs typeface="Veidekke Favorit Offc"/>
              </a:rPr>
              <a:t>Środowisko pracy od strony organizacji </a:t>
            </a:r>
          </a:p>
          <a:p>
            <a:pPr marL="0" lvl="1" indent="0">
              <a:spcAft>
                <a:spcPts val="1200"/>
              </a:spcAft>
              <a:buNone/>
            </a:pPr>
            <a:r>
              <a:rPr lang="pl-PL" sz="1600" b="0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Veidekke Favorit Offc"/>
                <a:ea typeface="Veidekke Favorit Offc"/>
                <a:cs typeface="Veidekke Favorit Offc"/>
              </a:rPr>
              <a:t>Sposób, w jaki praca jest zorganizowana, przygotowana i podzielona między nas jako współpracowników.</a:t>
            </a:r>
            <a:endParaRPr lang="nb-NO" b="1" dirty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nb-NO" b="1" dirty="0"/>
          </a:p>
          <a:p>
            <a:pPr marL="0" indent="0">
              <a:buNone/>
            </a:pPr>
            <a:r>
              <a:rPr lang="pl-PL" sz="18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Veidekke Favorit Offc"/>
                <a:ea typeface="Veidekke Favorit Offc"/>
                <a:cs typeface="Veidekke Favorit Offc"/>
              </a:rPr>
              <a:t>Fizyczne środowisko pracy </a:t>
            </a:r>
          </a:p>
          <a:p>
            <a:pPr marL="0" lvl="1" indent="0">
              <a:spcAft>
                <a:spcPts val="1200"/>
              </a:spcAft>
              <a:buNone/>
            </a:pPr>
            <a:r>
              <a:rPr lang="pl-PL" sz="1600" b="0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Veidekke Favorit Offc"/>
                <a:ea typeface="Veidekke Favorit Offc"/>
                <a:cs typeface="Veidekke Favorit Offc"/>
              </a:rPr>
              <a:t>Sposób, w jaki praca wpływa na nasze ciało, zarówno w krótkiej, jak i dłuższej perspektywie.</a:t>
            </a:r>
            <a:endParaRPr lang="nb-NO" b="1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pl-PL" sz="18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Veidekke Favorit Offc"/>
                <a:ea typeface="Veidekke Favorit Offc"/>
                <a:cs typeface="Veidekke Favorit Offc"/>
              </a:rPr>
              <a:t>Chemiczne i biologiczne środowisko pracy </a:t>
            </a:r>
          </a:p>
          <a:p>
            <a:pPr marL="0" lvl="1" indent="0">
              <a:buNone/>
            </a:pPr>
            <a:r>
              <a:rPr lang="pl-PL" sz="1600" b="0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Veidekke Favorit Offc"/>
                <a:ea typeface="Veidekke Favorit Offc"/>
                <a:cs typeface="Veidekke Favorit Offc"/>
              </a:rPr>
              <a:t>Czy jesteśmy narażeni na działanie substancji chemicznych i biologicznych.</a:t>
            </a:r>
          </a:p>
          <a:p>
            <a:endParaRPr lang="nb-NO" dirty="0">
              <a:solidFill>
                <a:schemeClr val="bg2"/>
              </a:solidFill>
            </a:endParaRP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2ECC8C0-B3A9-9BA5-83C5-8E2D9BDED00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t>6</a:t>
            </a:fld>
            <a:endParaRPr lang="nb-NO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BA25EC27-C811-D792-E3A7-ABB3ACFD1E71}"/>
              </a:ext>
            </a:extLst>
          </p:cNvPr>
          <p:cNvSpPr txBox="1"/>
          <p:nvPr/>
        </p:nvSpPr>
        <p:spPr>
          <a:xfrm>
            <a:off x="8041759" y="2445489"/>
            <a:ext cx="213856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pl-PL" sz="1800" b="0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Veidekke Favorit Offc"/>
                <a:ea typeface="Veidekke Favorit Offc"/>
                <a:cs typeface="Veidekke Favorit Offc"/>
              </a:rPr>
              <a:t>Nad tymi punktami pracowaliśmy podczas tygodnia BHP w 2022 roku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887A8CDD-DEEE-3B48-3B88-5D72D528D3EF}"/>
              </a:ext>
            </a:extLst>
          </p:cNvPr>
          <p:cNvSpPr txBox="1"/>
          <p:nvPr/>
        </p:nvSpPr>
        <p:spPr>
          <a:xfrm>
            <a:off x="8041758" y="4539703"/>
            <a:ext cx="2138561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pl-PL" sz="1800" b="0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Veidekke Favorit Offc"/>
                <a:ea typeface="Veidekke Favorit Offc"/>
                <a:cs typeface="Veidekke Favorit Offc"/>
              </a:rPr>
              <a:t>Nad tymi punktami będziemy pracować w 2025 roku</a:t>
            </a:r>
          </a:p>
        </p:txBody>
      </p:sp>
    </p:spTree>
    <p:extLst>
      <p:ext uri="{BB962C8B-B14F-4D97-AF65-F5344CB8AC3E}">
        <p14:creationId xmlns:p14="http://schemas.microsoft.com/office/powerpoint/2010/main" val="18338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C342500-1EF1-EE8B-954D-5F1DCC0E5677}"/>
              </a:ext>
            </a:extLst>
          </p:cNvPr>
          <p:cNvSpPr/>
          <p:nvPr/>
        </p:nvSpPr>
        <p:spPr>
          <a:xfrm>
            <a:off x="345687" y="1802674"/>
            <a:ext cx="11306313" cy="4040778"/>
          </a:xfrm>
          <a:prstGeom prst="rect">
            <a:avLst/>
          </a:prstGeom>
          <a:solidFill>
            <a:schemeClr val="accent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nb-NO" noProof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B2A0BE0-475A-3EA7-51B8-E1075C605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b="1" i="0" u="none" strike="noStrike" cap="none" baseline="0">
                <a:solidFill>
                  <a:srgbClr val="380016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Veidekke Favorit Offc"/>
                <a:ea typeface="Veidekke Favorit Offc"/>
                <a:cs typeface="Veidekke Favorit Offc"/>
              </a:rPr>
              <a:t>Co rozumiemy przez środowisko pracy?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5B84D1C-6E12-385F-2D51-60455D74F831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pl-PL" sz="1800" b="0" i="0" u="none" strike="noStrike" cap="none" baseline="0">
                <a:solidFill>
                  <a:srgbClr val="380016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Veidekke Favorit Offc"/>
                <a:ea typeface="Veidekke Favorit Offc"/>
                <a:cs typeface="Veidekke Favorit Offc"/>
              </a:rPr>
              <a:t>Podczas tegorocznego tygodnia BHP zidentyfikujemy fizyczne, chemiczne i biologiczne czynniki ryzyka, które mogą przyczynić się do wpływu na środowisko pracy i nasze zdrowie</a:t>
            </a:r>
            <a:endParaRPr lang="nb-NO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C9BE981-E63A-826C-A7AF-72B8BC47B037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20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Veidekke Favorit Offc"/>
                <a:ea typeface="Veidekke Favorit Offc"/>
                <a:cs typeface="Veidekke Favorit Offc"/>
              </a:rPr>
              <a:t>Fizyczne czynniki ryzyka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pl-PL" sz="18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Veidekke Favorit Offc"/>
                <a:ea typeface="Veidekke Favorit Offc"/>
                <a:cs typeface="Veidekke Favorit Offc"/>
              </a:rPr>
              <a:t>Hałas:</a:t>
            </a:r>
            <a:r>
              <a:rPr lang="pl-PL" sz="1800" b="0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Veidekke Favorit Offc"/>
                <a:ea typeface="Veidekke Favorit Offc"/>
                <a:cs typeface="Veidekke Favorit Offc"/>
              </a:rPr>
              <a:t>Długotrwałe narażenie na wysoki poziom dźwięku może spowodować uszkodzenie słuchu</a:t>
            </a:r>
          </a:p>
          <a:p>
            <a:pPr marL="0" indent="0">
              <a:buNone/>
            </a:pPr>
            <a:r>
              <a:rPr lang="pl-PL" sz="18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Veidekke Favorit Offc"/>
                <a:ea typeface="Veidekke Favorit Offc"/>
                <a:cs typeface="Veidekke Favorit Offc"/>
              </a:rPr>
              <a:t>Wibracje: </a:t>
            </a:r>
            <a:r>
              <a:rPr lang="pl-PL" sz="1800" b="0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Veidekke Favorit Offc"/>
                <a:ea typeface="Veidekke Favorit Offc"/>
                <a:cs typeface="Veidekke Favorit Offc"/>
              </a:rPr>
              <a:t>Dotyczy to zwłaszcza narzędzi ręcznych i może prowadzić do zespołu wibracji ręki i ramienia</a:t>
            </a:r>
          </a:p>
          <a:p>
            <a:pPr marL="0" indent="0">
              <a:buNone/>
            </a:pPr>
            <a:r>
              <a:rPr lang="pl-PL" sz="18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Veidekke Favorit Offc"/>
                <a:ea typeface="Veidekke Favorit Offc"/>
                <a:cs typeface="Veidekke Favorit Offc"/>
              </a:rPr>
              <a:t>Pył i cząstki stałe: </a:t>
            </a:r>
            <a:r>
              <a:rPr lang="pl-PL" sz="1800" b="0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Veidekke Favorit Offc"/>
                <a:ea typeface="Veidekke Favorit Offc"/>
                <a:cs typeface="Veidekke Favorit Offc"/>
              </a:rPr>
              <a:t>Pył krzemionkowy, azbest, wióry drzewne. Ekspozycja na pył przez dłuższy czas może powodować poważne choroby płuc</a:t>
            </a:r>
          </a:p>
          <a:p>
            <a:pPr marL="0" indent="0">
              <a:buNone/>
            </a:pPr>
            <a:r>
              <a:rPr lang="pl-PL" sz="18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Veidekke Favorit Offc"/>
                <a:ea typeface="Veidekke Favorit Offc"/>
                <a:cs typeface="Veidekke Favorit Offc"/>
              </a:rPr>
              <a:t>Podnoszenie ciężarów</a:t>
            </a:r>
            <a:r>
              <a:rPr lang="pl-PL" sz="1800" b="0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Veidekke Favorit Offc"/>
                <a:ea typeface="Veidekke Favorit Offc"/>
                <a:cs typeface="Veidekke Favorit Offc"/>
              </a:rPr>
              <a:t> </a:t>
            </a:r>
            <a:r>
              <a:rPr lang="pl-PL" sz="18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Veidekke Favorit Offc"/>
                <a:ea typeface="Veidekke Favorit Offc"/>
                <a:cs typeface="Veidekke Favorit Offc"/>
              </a:rPr>
              <a:t>i</a:t>
            </a:r>
            <a:r>
              <a:rPr lang="pl-PL" sz="1800" b="0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Veidekke Favorit Offc"/>
                <a:ea typeface="Veidekke Favorit Offc"/>
                <a:cs typeface="Veidekke Favorit Offc"/>
              </a:rPr>
              <a:t> </a:t>
            </a:r>
            <a:r>
              <a:rPr lang="pl-PL" sz="18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Veidekke Favorit Offc"/>
                <a:ea typeface="Veidekke Favorit Offc"/>
                <a:cs typeface="Veidekke Favorit Offc"/>
              </a:rPr>
              <a:t>obciążenia ergonomiczne</a:t>
            </a:r>
            <a:r>
              <a:rPr lang="pl-PL" sz="1800" b="0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Veidekke Favorit Offc"/>
                <a:ea typeface="Veidekke Favorit Offc"/>
                <a:cs typeface="Veidekke Favorit Offc"/>
              </a:rPr>
              <a:t> (w tym praca statyczna i siedząca): Może powodować dolegliwości ze strony układu mięśniowo-szkieletowego i złą kondycję fizyczną</a:t>
            </a:r>
          </a:p>
          <a:p>
            <a:endParaRPr lang="nb-NO" dirty="0">
              <a:solidFill>
                <a:schemeClr val="bg2"/>
              </a:solidFill>
            </a:endParaRP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F30D7B24-F94A-90B9-CE42-FD9B9172B81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31599" y="1933200"/>
            <a:ext cx="5133087" cy="4107600"/>
          </a:xfrm>
        </p:spPr>
        <p:txBody>
          <a:bodyPr/>
          <a:lstStyle/>
          <a:p>
            <a:pPr marL="0" indent="0">
              <a:buNone/>
            </a:pPr>
            <a:r>
              <a:rPr lang="pl-PL" sz="20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Veidekke Favorit Offc"/>
                <a:ea typeface="Veidekke Favorit Offc"/>
                <a:cs typeface="Veidekke Favorit Offc"/>
              </a:rPr>
              <a:t>Chemiczne i biologiczne czynniki ryzyka</a:t>
            </a:r>
          </a:p>
          <a:p>
            <a:pPr marL="0" indent="0">
              <a:buNone/>
            </a:pPr>
            <a:endParaRPr lang="nb-NO" sz="2000" b="1" dirty="0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pl-PL" sz="1800" b="1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Veidekke Favorit Offc"/>
                <a:ea typeface="Veidekke Favorit Offc"/>
                <a:cs typeface="Veidekke Favorit Offc"/>
              </a:rPr>
              <a:t>Narażenie na niebezpieczne substancje chemiczne: </a:t>
            </a:r>
            <a:r>
              <a:rPr lang="pl-PL" sz="1800" b="0" i="0" u="none" strike="noStrike" cap="none" baseline="0" dirty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Veidekke Favorit Offc"/>
                <a:ea typeface="Veidekke Favorit Offc"/>
                <a:cs typeface="Veidekke Favorit Offc"/>
              </a:rPr>
              <a:t>Ekspozycja na rozpuszczalniki, farby, kleje, pyły betonowe może powodować alergie kontaktowe, problemy skórne i inne, poważniejsze choroby</a:t>
            </a:r>
          </a:p>
          <a:p>
            <a:endParaRPr lang="nb-NO" dirty="0">
              <a:solidFill>
                <a:schemeClr val="bg2"/>
              </a:solidFill>
            </a:endParaRP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FC54BC7-DC36-0C9B-1BB2-BE0C8074E0C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547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E2166003-A1A5-1730-2DAD-3B1EB71E8AF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53B0BA32-03B6-03AB-A60A-D0C32E02F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b="1" i="0" u="none" strike="noStrike" cap="none" baseline="0">
                <a:solidFill>
                  <a:srgbClr val="380016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Veidekke Favorit Offc"/>
                <a:ea typeface="Veidekke Favorit Offc"/>
                <a:cs typeface="Veidekke Favorit Offc"/>
              </a:rPr>
              <a:t>Co rozumiemy przez zdrowie w miejscu pracy?</a:t>
            </a:r>
          </a:p>
        </p:txBody>
      </p:sp>
      <p:pic>
        <p:nvPicPr>
          <p:cNvPr id="17" name="Picture Placeholder 3">
            <a:extLst>
              <a:ext uri="{FF2B5EF4-FFF2-40B4-BE49-F238E27FC236}">
                <a16:creationId xmlns:a16="http://schemas.microsoft.com/office/drawing/2014/main" id="{9B83F20F-E1DB-0ED4-E7F9-D3337A4E0058}"/>
              </a:ext>
            </a:extLst>
          </p:cNvPr>
          <p:cNvPicPr>
            <a:picLocks noGrp="1" noChangeAspect="1"/>
          </p:cNvPicPr>
          <p:nvPr>
            <p:ph type="pic" sz="quarter" idx="23"/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1613" y="0"/>
            <a:ext cx="6910387" cy="6858000"/>
          </a:xfrm>
        </p:spPr>
      </p:pic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15048FE3-0B43-6D68-E3A7-7B4F018C8D15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1800" b="1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Veidekke Favorit Offc"/>
                <a:ea typeface="Veidekke Favorit Offc"/>
                <a:cs typeface="Veidekke Favorit Offc"/>
              </a:rPr>
              <a:t>Zdrowie w miejscu pracy określa sposób, w jaki praca wpływa na zdrowie jednostki.</a:t>
            </a:r>
          </a:p>
          <a:p>
            <a:pPr marL="0" indent="0">
              <a:buNone/>
            </a:pPr>
            <a:r>
              <a:rPr lang="pl-PL" sz="1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Veidekke Favorit Offc"/>
                <a:ea typeface="Veidekke Favorit Offc"/>
                <a:cs typeface="Veidekke Favorit Offc"/>
              </a:rPr>
              <a:t>Chcemy, aby Veidekke było bezpiecznym i wspierającym zdrowie miejscem pracy. Każdego dnia dokonujemy wyborów, które mogą mieć wpływ na zdrowie nasze i innych. </a:t>
            </a:r>
          </a:p>
          <a:p>
            <a:pPr marL="0" indent="0">
              <a:buNone/>
            </a:pPr>
            <a:r>
              <a:rPr lang="pl-PL" sz="1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Veidekke Favorit Offc"/>
                <a:ea typeface="Veidekke Favorit Offc"/>
                <a:cs typeface="Veidekke Favorit Offc"/>
              </a:rPr>
              <a:t>O czym powinniśmy myśleć – w perspektywie krótko- i długoterminowej – aby zapobiegać dolegliwościom ze strony układu mięśniowo-szkieletowego i unikać narażenia na szkodliwe czynniki?</a:t>
            </a:r>
          </a:p>
          <a:p>
            <a:pPr marL="0" indent="0">
              <a:buNone/>
            </a:pPr>
            <a:r>
              <a:rPr lang="pl-PL" sz="1800" b="0" i="0" u="none" strike="noStrike" cap="none" baseline="0">
                <a:solidFill>
                  <a:srgbClr val="000000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Veidekke Favorit Offc"/>
                <a:ea typeface="Veidekke Favorit Offc"/>
                <a:cs typeface="Veidekke Favorit Offc"/>
              </a:rPr>
              <a:t>Jak możemy działać prewencyjnie, aby stworzyć środowisko pracy, które sprzyja także dobremu zdrowiu pracowników?</a:t>
            </a:r>
          </a:p>
          <a:p>
            <a:pPr marL="0" indent="0">
              <a:buNone/>
            </a:pPr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7B12AAFB-D1EC-6D73-1512-A4606EA0161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DE9C2030-06FE-964A-69DE-402D68919A5E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928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4FA4644C-C11E-F1F4-A707-E8505D976FF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t>9</a:t>
            </a:fld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DD3A1DF9-A2E5-A1A8-81DD-EFE125CA5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600" y="2714178"/>
            <a:ext cx="8436651" cy="2355934"/>
          </a:xfrm>
        </p:spPr>
        <p:txBody>
          <a:bodyPr/>
          <a:lstStyle/>
          <a:p>
            <a:r>
              <a:rPr lang="pl-PL" sz="3600" b="0" i="0" u="none" strike="noStrike" cap="none" baseline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Veidekke Favorit Offc"/>
                <a:ea typeface="Veidekke Favorit Offc"/>
                <a:cs typeface="Veidekke Favorit Offc"/>
              </a:rPr>
              <a:t>Wiele zagrożeń związanych z przeciążeniem i chorobami nie jest widocznych bezpośrednio podczas wykonywania pracy. </a:t>
            </a:r>
            <a:br>
              <a:rPr sz="3600"/>
            </a:br>
            <a:br>
              <a:rPr sz="3600"/>
            </a:br>
            <a:r>
              <a:rPr lang="pl-PL" sz="3600" b="0" i="0" u="none" strike="noStrike" cap="none" baseline="0">
                <a:solidFill>
                  <a:srgbClr val="FFFFFF"/>
                </a:solidFill>
                <a:effectLst/>
                <a:uFill>
                  <a:solidFill>
                    <a:prstClr val="black">
                      <a:alpha val="0"/>
                    </a:prstClr>
                  </a:solidFill>
                </a:uFill>
                <a:latin typeface="Veidekke Favorit Offc"/>
                <a:ea typeface="Veidekke Favorit Offc"/>
                <a:cs typeface="Veidekke Favorit Offc"/>
              </a:rPr>
              <a:t>Odczuwalne w organizmie stają się dopiero po długotrwałej ekspozycji </a:t>
            </a:r>
            <a:br>
              <a:rPr sz="3600"/>
            </a:br>
            <a:endParaRPr lang="nb-NO" sz="3600"/>
          </a:p>
        </p:txBody>
      </p:sp>
    </p:spTree>
    <p:extLst>
      <p:ext uri="{BB962C8B-B14F-4D97-AF65-F5344CB8AC3E}">
        <p14:creationId xmlns:p14="http://schemas.microsoft.com/office/powerpoint/2010/main" val="171428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.0.1160"/>
  <p:tag name="AS_RELEASE_DATE" val="2024.03.31"/>
  <p:tag name="AS_TITLE" val="Aspose.Slides for Java"/>
  <p:tag name="AS_VERSION" val="24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72428484393435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ansa\AppData\Local\Templafy\AddIns\PowerPointVsto\d0af956b-0b8e-4821-bfc5-3a686c731830.jpe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ansa\AppData\Local\Templafy\AddIns\PowerPointVsto\2d1b591b-6d1c-43dd-865a-00cb1a1ece3b.jpe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ansa\AppData\Local\Templafy\AddIns\PowerPointVsto\2e4c34bc-40ba-4624-aa5e-d25060afa472.jpeg"/>
</p:tagLst>
</file>

<file path=ppt/theme/theme1.xml><?xml version="1.0" encoding="utf-8"?>
<a:theme xmlns:a="http://schemas.openxmlformats.org/drawingml/2006/main" name="Blank">
  <a:themeElements>
    <a:clrScheme name="Veidekke 2024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61B33"/>
      </a:accent1>
      <a:accent2>
        <a:srgbClr val="380016"/>
      </a:accent2>
      <a:accent3>
        <a:srgbClr val="FFC9BF"/>
      </a:accent3>
      <a:accent4>
        <a:srgbClr val="CCCCFF"/>
      </a:accent4>
      <a:accent5>
        <a:srgbClr val="6053FD"/>
      </a:accent5>
      <a:accent6>
        <a:srgbClr val="33335C"/>
      </a:accent6>
      <a:hlink>
        <a:srgbClr val="F61B33"/>
      </a:hlink>
      <a:folHlink>
        <a:srgbClr val="CCCCFF"/>
      </a:folHlink>
    </a:clrScheme>
    <a:fontScheme name="Veidekke Favorit 2022">
      <a:majorFont>
        <a:latin typeface="Veidekke Favorit Offc"/>
        <a:ea typeface="Veidekke Favorit Offc"/>
        <a:cs typeface="Arial"/>
      </a:majorFont>
      <a:minorFont>
        <a:latin typeface="Veidekke Favorit Offc"/>
        <a:ea typeface="Veidekke Favorit Offc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solidFill>
            <a:schemeClr val="accent2"/>
          </a:solidFill>
        </a:ln>
      </a:spPr>
      <a:bodyPr rtlCol="0" anchor="ctr"/>
      <a:lstStyle>
        <a:defPPr algn="ctr">
          <a:spcAft>
            <a:spcPts val="600"/>
          </a:spcAft>
          <a:defRPr noProof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spcAft>
            <a:spcPts val="600"/>
          </a:spcAft>
          <a:defRPr dirty="0" smtClean="0">
            <a:solidFill>
              <a:schemeClr val="tx2"/>
            </a:solidFill>
          </a:defRPr>
        </a:defPPr>
      </a:lstStyle>
    </a:txDef>
  </a:objectDefaults>
  <a:extraClrSchemeLst/>
  <a:custClrLst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Veidekke rød">
      <a:srgbClr val="F61B33"/>
    </a:custClr>
    <a:custClr name="Mørk rød">
      <a:srgbClr val="3A0016"/>
    </a:custClr>
    <a:custClr name="Lys rød">
      <a:srgbClr val="FFC9BF"/>
    </a:custClr>
    <a:custClr name="Lys blå">
      <a:srgbClr val="CCCCFF"/>
    </a:custClr>
    <a:custClr name="Blå">
      <a:srgbClr val="6053FD"/>
    </a:custClr>
    <a:custClr name="Mørk blå">
      <a:srgbClr val="000033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D21025"/>
    </a:custClr>
    <a:custClr name="Color has no name">
      <a:srgbClr val="603345"/>
    </a:custClr>
    <a:custClr name="Color has no name">
      <a:srgbClr val="E8AEA3"/>
    </a:custClr>
    <a:custClr name="Color has no name">
      <a:srgbClr val="AFAFFC"/>
    </a:custClr>
    <a:custClr name="Color has no name">
      <a:srgbClr val="4D42CA"/>
    </a:custClr>
    <a:custClr name="Color has no name">
      <a:srgbClr val="33335C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8495C"/>
    </a:custClr>
    <a:custClr name="Color has no name">
      <a:srgbClr val="886673"/>
    </a:custClr>
    <a:custClr name="Color has no name">
      <a:srgbClr val="FFDFD9"/>
    </a:custClr>
    <a:custClr name="Color has no name">
      <a:srgbClr val="E0E0FF"/>
    </a:custClr>
    <a:custClr name="Color has no name">
      <a:srgbClr val="8075FD"/>
    </a:custClr>
    <a:custClr name="Color has no name">
      <a:srgbClr val="666685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A7685"/>
    </a:custClr>
    <a:custClr name="Color has no name">
      <a:srgbClr val="D7CCD0"/>
    </a:custClr>
    <a:custClr name="Color has no name">
      <a:srgbClr val="FFF4F2"/>
    </a:custClr>
    <a:custClr name="Color has no name">
      <a:srgbClr val="F5F5FF"/>
    </a:custClr>
    <a:custClr name="Color has no name">
      <a:srgbClr val="DFDDFF"/>
    </a:custClr>
    <a:custClr name="Color has no name">
      <a:srgbClr val="CCCCD6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DD1D6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</a:custClrLst>
  <a:extLst>
    <a:ext uri="{05A4C25C-085E-4340-85A3-A5531E510DB2}">
      <thm15:themeFamily xmlns:thm15="http://schemas.microsoft.com/office/thememl/2012/main" name="Blank.potx" id="{BE63639B-00EC-40F9-BDAD-6A9936785324}" vid="{F7C00E83-EC97-4EF3-A141-5231F1D1CD91}"/>
    </a:ext>
  </a:extLst>
</a:theme>
</file>

<file path=ppt/theme/theme2.xml><?xml version="1.0" encoding="utf-8"?>
<a:theme xmlns:a="http://schemas.openxmlformats.org/drawingml/2006/main" name="Office-tema">
  <a:themeElements>
    <a:clrScheme name="Veidekke 2024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61B33"/>
      </a:accent1>
      <a:accent2>
        <a:srgbClr val="380016"/>
      </a:accent2>
      <a:accent3>
        <a:srgbClr val="FFC9BF"/>
      </a:accent3>
      <a:accent4>
        <a:srgbClr val="CCCCFF"/>
      </a:accent4>
      <a:accent5>
        <a:srgbClr val="6053FD"/>
      </a:accent5>
      <a:accent6>
        <a:srgbClr val="33335C"/>
      </a:accent6>
      <a:hlink>
        <a:srgbClr val="F61B33"/>
      </a:hlink>
      <a:folHlink>
        <a:srgbClr val="CCCCFF"/>
      </a:folHlink>
    </a:clrScheme>
    <a:fontScheme name="Veidekke Favorit 2022">
      <a:majorFont>
        <a:latin typeface="Veidekke Favorit Offc"/>
        <a:ea typeface="Veidekke Favorit Offc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idekke Favorit Offc"/>
        <a:ea typeface="Veidekke Favorit Offc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Veidekke rød">
      <a:srgbClr val="F61B33"/>
    </a:custClr>
    <a:custClr name="Mørk rød">
      <a:srgbClr val="3A0016"/>
    </a:custClr>
    <a:custClr name="Lys rød">
      <a:srgbClr val="FFC9BF"/>
    </a:custClr>
    <a:custClr name="Lys blå">
      <a:srgbClr val="CCCCFF"/>
    </a:custClr>
    <a:custClr name="Blå">
      <a:srgbClr val="6053FD"/>
    </a:custClr>
    <a:custClr name="Mørk blå">
      <a:srgbClr val="000033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D21025"/>
    </a:custClr>
    <a:custClr name="Color has no name">
      <a:srgbClr val="603345"/>
    </a:custClr>
    <a:custClr name="Color has no name">
      <a:srgbClr val="E8AEA3"/>
    </a:custClr>
    <a:custClr name="Color has no name">
      <a:srgbClr val="AFAFFC"/>
    </a:custClr>
    <a:custClr name="Color has no name">
      <a:srgbClr val="4D42CA"/>
    </a:custClr>
    <a:custClr name="Color has no name">
      <a:srgbClr val="33335C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8495C"/>
    </a:custClr>
    <a:custClr name="Color has no name">
      <a:srgbClr val="886673"/>
    </a:custClr>
    <a:custClr name="Color has no name">
      <a:srgbClr val="FFDFD9"/>
    </a:custClr>
    <a:custClr name="Color has no name">
      <a:srgbClr val="E0E0FF"/>
    </a:custClr>
    <a:custClr name="Color has no name">
      <a:srgbClr val="8075FD"/>
    </a:custClr>
    <a:custClr name="Color has no name">
      <a:srgbClr val="666685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A7685"/>
    </a:custClr>
    <a:custClr name="Color has no name">
      <a:srgbClr val="D7CCD0"/>
    </a:custClr>
    <a:custClr name="Color has no name">
      <a:srgbClr val="FFF4F2"/>
    </a:custClr>
    <a:custClr name="Color has no name">
      <a:srgbClr val="F5F5FF"/>
    </a:custClr>
    <a:custClr name="Color has no name">
      <a:srgbClr val="DFDDFF"/>
    </a:custClr>
    <a:custClr name="Color has no name">
      <a:srgbClr val="CCCCD6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DD1D6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Veidekke 2024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61B33"/>
      </a:accent1>
      <a:accent2>
        <a:srgbClr val="380016"/>
      </a:accent2>
      <a:accent3>
        <a:srgbClr val="FFC9BF"/>
      </a:accent3>
      <a:accent4>
        <a:srgbClr val="CCCCFF"/>
      </a:accent4>
      <a:accent5>
        <a:srgbClr val="6053FD"/>
      </a:accent5>
      <a:accent6>
        <a:srgbClr val="33335C"/>
      </a:accent6>
      <a:hlink>
        <a:srgbClr val="F61B33"/>
      </a:hlink>
      <a:folHlink>
        <a:srgbClr val="CCCCFF"/>
      </a:folHlink>
    </a:clrScheme>
    <a:fontScheme name="Veidekke Favorit 2022">
      <a:majorFont>
        <a:latin typeface="Veidekke Favorit Offc"/>
        <a:ea typeface="Veidekke Favorit Offc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idekke Favorit Offc"/>
        <a:ea typeface="Veidekke Favorit Offc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Veidekke rød">
      <a:srgbClr val="F61B33"/>
    </a:custClr>
    <a:custClr name="Mørk rød">
      <a:srgbClr val="3A0016"/>
    </a:custClr>
    <a:custClr name="Lys rød">
      <a:srgbClr val="FFC9BF"/>
    </a:custClr>
    <a:custClr name="Lys blå">
      <a:srgbClr val="CCCCFF"/>
    </a:custClr>
    <a:custClr name="Blå">
      <a:srgbClr val="6053FD"/>
    </a:custClr>
    <a:custClr name="Mørk blå">
      <a:srgbClr val="000033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D21025"/>
    </a:custClr>
    <a:custClr name="Color has no name">
      <a:srgbClr val="603345"/>
    </a:custClr>
    <a:custClr name="Color has no name">
      <a:srgbClr val="E8AEA3"/>
    </a:custClr>
    <a:custClr name="Color has no name">
      <a:srgbClr val="AFAFFC"/>
    </a:custClr>
    <a:custClr name="Color has no name">
      <a:srgbClr val="4D42CA"/>
    </a:custClr>
    <a:custClr name="Color has no name">
      <a:srgbClr val="33335C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8495C"/>
    </a:custClr>
    <a:custClr name="Color has no name">
      <a:srgbClr val="886673"/>
    </a:custClr>
    <a:custClr name="Color has no name">
      <a:srgbClr val="FFDFD9"/>
    </a:custClr>
    <a:custClr name="Color has no name">
      <a:srgbClr val="E0E0FF"/>
    </a:custClr>
    <a:custClr name="Color has no name">
      <a:srgbClr val="8075FD"/>
    </a:custClr>
    <a:custClr name="Color has no name">
      <a:srgbClr val="666685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A7685"/>
    </a:custClr>
    <a:custClr name="Color has no name">
      <a:srgbClr val="D7CCD0"/>
    </a:custClr>
    <a:custClr name="Color has no name">
      <a:srgbClr val="FFF4F2"/>
    </a:custClr>
    <a:custClr name="Color has no name">
      <a:srgbClr val="F5F5FF"/>
    </a:custClr>
    <a:custClr name="Color has no name">
      <a:srgbClr val="DFDDFF"/>
    </a:custClr>
    <a:custClr name="Color has no name">
      <a:srgbClr val="CCCCD6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DD1D6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c95744479d24e88a993b01b2952fb12 xmlns="884da6ee-ee1f-4cee-81b7-d079beb9020d">
      <Terms xmlns="http://schemas.microsoft.com/office/infopath/2007/PartnerControls">
        <TermInfo xmlns="http://schemas.microsoft.com/office/infopath/2007/PartnerControls">
          <TermName xmlns="http://schemas.microsoft.com/office/infopath/2007/PartnerControls">Konsern</TermName>
          <TermId xmlns="http://schemas.microsoft.com/office/infopath/2007/PartnerControls">74375cae-8c5b-4f23-9737-a1074b6f6932</TermId>
        </TermInfo>
      </Terms>
    </mc95744479d24e88a993b01b2952fb12>
    <TaxCatchAll xmlns="884da6ee-ee1f-4cee-81b7-d079beb9020d">
      <Value>2</Value>
      <Value>1</Value>
    </TaxCatchAll>
    <a063ae0ea81541cba35606fe2622259b xmlns="884da6ee-ee1f-4cee-81b7-d079beb9020d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Norge</TermName>
          <TermId xmlns="http://schemas.microsoft.com/office/infopath/2007/PartnerControls">eeab8bf1-76d1-4f92-aee9-f4aa0915eacc</TermId>
        </TermInfo>
      </Terms>
    </a063ae0ea81541cba35606fe2622259b>
    <lcf76f155ced4ddcb4097134ff3c332f xmlns="aeda763a-b8db-43e0-9e22-da126f4d67b8">
      <Terms xmlns="http://schemas.microsoft.com/office/infopath/2007/PartnerControls"/>
    </lcf76f155ced4ddcb4097134ff3c332f>
  </documentManagement>
</p:properties>
</file>

<file path=customXml/item10.xml><?xml version="1.0" encoding="utf-8"?>
<TemplafyTemplateConfiguration><![CDATA[{"elementsMetadata":[{"type":"shape","id":"9ac12af5-df21-41d2-8354-279c239b6798","elementConfiguration":{"binding":"Form.Footer","disableUpdates":false,"type":"text"}},{"type":"shape","id":"a0b74702-c7ae-44e0-89cd-47a57c5cb82b","elementConfiguration":{"format":"{{DateFormats.GeneralDate}}","binding":"Form.Date","disableUpdates":false,"type":"date"}},{"type":"shape","id":"ab62d7d9-2822-4bc1-ab6b-7e0c8412506f","elementConfiguration":{"binding":"Form.Footer","disableUpdates":false,"type":"text"}},{"type":"shape","id":"55e84658-1c3f-46f3-9fa7-f2f1724dd916","elementConfiguration":{"format":"{{DateFormats.GeneralDate}}","binding":"Form.Date","disableUpdates":false,"type":"date"}},{"type":"shape","id":"1f7dcb65-4c52-4838-acd9-3adf903ddefa","elementConfiguration":{"binding":"Form.Footer","disableUpdates":false,"type":"text"}},{"type":"shape","id":"fe4139f8-c7df-4dbd-a9ae-47ec13f35ad0","elementConfiguration":{"format":"{{DateFormats.GeneralDate}}","binding":"Form.Date","disableUpdates":false,"type":"date"}},{"type":"shape","id":"2737f3f2-62b5-4090-85e6-e974242b4670","elementConfiguration":{"binding":"Form.Footer","disableUpdates":false,"type":"text"}},{"type":"shape","id":"208c6e85-2b0e-4fae-88d6-09165a81ba43","elementConfiguration":{"binding":"Form.Footer","disableUpdates":false,"type":"text"}},{"type":"shape","id":"fea13a60-6533-42b6-9d0f-fadf0a72b10c","elementConfiguration":{"format":"{{DateFormats.GeneralDate}}","binding":"Form.Date","disableUpdates":false,"type":"date"}},{"type":"shape","id":"91dfb2ab-b3b8-4c24-b933-03363ee5bfa2","elementConfiguration":{"binding":"Form.Footer","disableUpdates":false,"type":"text"}},{"type":"shape","id":"b74327e7-8b59-46a2-a302-f9c04ead024a","elementConfiguration":{"binding":"Form.Footer","disableUpdates":false,"type":"text"}},{"type":"shape","id":"f22da234-685e-42c5-ad48-22505a74c4f7","elementConfiguration":{"format":"{{DateFormats.GeneralDate}}","binding":"Form.Date","disableUpdates":false,"type":"date"}},{"type":"shape","id":"6e2e082d-6532-4236-8e63-2ce89aeac0be","elementConfiguration":{"binding":"Form.Footer","disableUpdates":false,"type":"text"}},{"type":"shape","id":"1ad81cce-2104-40a0-985c-bac746e763eb","elementConfiguration":{"format":"{{DateFormats.GeneralDate}}","binding":"Form.Date","disableUpdates":false,"type":"date"}},{"type":"shape","id":"59db756d-76f3-4512-b230-bb9b64925aee","elementConfiguration":{"binding":"Form.Footer","disableUpdates":false,"type":"text"}},{"type":"shape","id":"d9890d14-ad19-40a6-9ffb-5f7384c62ae5","elementConfiguration":{"format":"{{DateFormats.GeneralDate}}","binding":"Form.Date","disableUpdates":false,"type":"date"}},{"type":"shape","id":"03ec4adf-5c17-4e6a-a51c-17c3efb809c8","elementConfiguration":{"binding":"Form.Footer","disableUpdates":false,"type":"text"}},{"type":"shape","id":"6528f6c6-4878-482b-b70f-a00095be967a","elementConfiguration":{"binding":"Form.Footer","disableUpdates":false,"type":"text"}},{"type":"shape","id":"5a7fff18-bdf2-4ea8-a186-baefa7b41549","elementConfiguration":{"binding":"Form.Footer","disableUpdates":false,"type":"text"}}],"transformationConfigurations":[{"language":"{{DocumentLanguage}}","disableUpdates":false,"type":"proofingLanguage"}],"templateName":"","templateDescription":"","enableDocumentContentUpdater":true,"version":"1.9"}]]></TemplafyTemplateConfiguration>
</file>

<file path=customXml/item11.xml><?xml version="1.0" encoding="utf-8"?>
<TemplafySlideTemplateConfiguration><![CDATA[{"elementsMetadata":[],"enableDocumentContentUpdater":true,"documentContentValidatorConfiguration":{"enableDocumentContentValidator":false,"documentContentValidatorVersion":0},"slideId":"636731210706169128","version":"1.1"}]]></TemplafySlideTemplateConfiguration>
</file>

<file path=customXml/item12.xml><?xml version="1.0" encoding="utf-8"?>
<TemplafySlideFormConfiguration><![CDATA[{"formFields":[],"formDataEntries":[]}]]></TemplafySlideFormConfiguration>
</file>

<file path=customXml/item1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D0DA606B66FFF4C9BBBE9794B95F31A" ma:contentTypeVersion="18" ma:contentTypeDescription="Opprett et nytt dokument." ma:contentTypeScope="" ma:versionID="7b219a645efe0b192bd4ebddeee7e116">
  <xsd:schema xmlns:xsd="http://www.w3.org/2001/XMLSchema" xmlns:xs="http://www.w3.org/2001/XMLSchema" xmlns:p="http://schemas.microsoft.com/office/2006/metadata/properties" xmlns:ns2="884da6ee-ee1f-4cee-81b7-d079beb9020d" xmlns:ns3="aeda763a-b8db-43e0-9e22-da126f4d67b8" targetNamespace="http://schemas.microsoft.com/office/2006/metadata/properties" ma:root="true" ma:fieldsID="4b96b7132f9c0745bae88ec09290ef9c" ns2:_="" ns3:_="">
    <xsd:import namespace="884da6ee-ee1f-4cee-81b7-d079beb9020d"/>
    <xsd:import namespace="aeda763a-b8db-43e0-9e22-da126f4d67b8"/>
    <xsd:element name="properties">
      <xsd:complexType>
        <xsd:sequence>
          <xsd:element name="documentManagement">
            <xsd:complexType>
              <xsd:all>
                <xsd:element ref="ns2:a063ae0ea81541cba35606fe2622259b" minOccurs="0"/>
                <xsd:element ref="ns2:TaxCatchAll" minOccurs="0"/>
                <xsd:element ref="ns2:mc95744479d24e88a993b01b2952fb12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lcf76f155ced4ddcb4097134ff3c332f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earchProperties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4da6ee-ee1f-4cee-81b7-d079beb9020d" elementFormDefault="qualified">
    <xsd:import namespace="http://schemas.microsoft.com/office/2006/documentManagement/types"/>
    <xsd:import namespace="http://schemas.microsoft.com/office/infopath/2007/PartnerControls"/>
    <xsd:element name="a063ae0ea81541cba35606fe2622259b" ma:index="9" nillable="true" ma:taxonomy="true" ma:internalName="a063ae0ea81541cba35606fe2622259b" ma:taxonomyFieldName="VD_Country" ma:displayName="Country" ma:fieldId="{a063ae0e-a815-41cb-a356-06fe2622259b}" ma:sspId="dc6d2205-f549-40ef-94bf-1bd95fe0bdba" ma:termSetId="40cf488b-91d2-4014-b51e-fa5dfd8beb3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9c14b47a-8418-45d3-aaa2-de78bbd358c6}" ma:internalName="TaxCatchAll" ma:showField="CatchAllData" ma:web="884da6ee-ee1f-4cee-81b7-d079beb902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c95744479d24e88a993b01b2952fb12" ma:index="12" nillable="true" ma:taxonomy="true" ma:internalName="mc95744479d24e88a993b01b2952fb12" ma:taxonomyFieldName="VD_Organization" ma:displayName="Organization" ma:fieldId="{6c957444-79d2-4e88-a993-b01b2952fb12}" ma:sspId="dc6d2205-f549-40ef-94bf-1bd95fe0bdba" ma:termSetId="4de6bab4-212f-4f17-b273-1d73b191953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2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da763a-b8db-43e0-9e22-da126f4d67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Bildemerkelapper" ma:readOnly="false" ma:fieldId="{5cf76f15-5ced-4ddc-b409-7134ff3c332f}" ma:taxonomyMulti="true" ma:sspId="dc6d2205-f549-40ef-94bf-1bd95fe0bdb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14.xml><?xml version="1.0" encoding="utf-8"?>
<TemplafySlideTemplateConfiguration><![CDATA[{"documentContentValidatorConfiguration":{"enableDocumentContentValidator":false,"documentContentValidatorVersion":0},"elementsMetadata":[],"slideId":"638699636305771813","enableDocumentContentUpdater":true,"version":"1.9"}]]></TemplafySlideTemplateConfiguration>
</file>

<file path=customXml/item15.xml><?xml version="1.0" encoding="utf-8"?>
<TemplafySlideFormConfiguration><![CDATA[{"formFields":[],"formDataEntries":[]}]]></TemplafySlideFormConfiguration>
</file>

<file path=customXml/item2.xml><?xml version="1.0" encoding="utf-8"?>
<TemplafySlideTemplateConfiguration><![CDATA[{"elementsMetadata":[],"enableDocumentContentUpdater":true,"documentContentValidatorConfiguration":{"enableDocumentContentValidator":false,"documentContentValidatorVersion":0},"slideId":"636731210706637872","version":"1.1"}]]></TemplafySlideTemplateConfiguration>
</file>

<file path=customXml/item3.xml><?xml version="1.0" encoding="utf-8"?>
<TemplafySlideTemplateConfiguration><![CDATA[{"elementsMetadata":[],"enableDocumentContentUpdater":true,"documentContentValidatorConfiguration":{"enableDocumentContentValidator":false,"documentContentValidatorVersion":0},"slideId":"636731210703825400","version":"1.1"}]]></TemplafySlideTemplateConfiguration>
</file>

<file path=customXml/item4.xml><?xml version="1.0" encoding="utf-8"?>
<TemplafyFormConfiguration><![CDATA[{"formFields":[],"formDataEntries":[]}]]></TemplafyFormConfiguration>
</file>

<file path=customXml/item5.xml><?xml version="1.0" encoding="utf-8"?>
<TemplafySlideTemplateConfiguration><![CDATA[{"elementsMetadata":[],"enableDocumentContentUpdater":true,"documentContentValidatorConfiguration":{"enableDocumentContentValidator":false,"documentContentValidatorVersion":0},"slideId":"636731210706794148","version":"1.1"}]]></TemplafySlideTemplateConfiguration>
</file>

<file path=customXml/item6.xml><?xml version="1.0" encoding="utf-8"?>
<TemplafySlideFormConfiguration><![CDATA[{"formFields":[],"formDataEntries":[]}]]></TemplafySlideFormConfiguration>
</file>

<file path=customXml/item7.xml><?xml version="1.0" encoding="utf-8"?>
<TemplafySlideFormConfiguration><![CDATA[{"formFields":[],"formDataEntries":[]}]]></TemplafySlideFormConfiguration>
</file>

<file path=customXml/item8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9.xml><?xml version="1.0" encoding="utf-8"?>
<TemplafySlideFormConfiguration><![CDATA[{"formFields":[],"formDataEntries":[]}]]></TemplafySlideFormConfiguration>
</file>

<file path=customXml/itemProps1.xml><?xml version="1.0" encoding="utf-8"?>
<ds:datastoreItem xmlns:ds="http://schemas.openxmlformats.org/officeDocument/2006/customXml" ds:itemID="{9ED1C6C8-3BBB-465B-819D-1FBF6A248A51}">
  <ds:schemaRefs>
    <ds:schemaRef ds:uri="http://purl.org/dc/dcmitype/"/>
    <ds:schemaRef ds:uri="http://schemas.microsoft.com/office/2006/metadata/properties"/>
    <ds:schemaRef ds:uri="http://schemas.microsoft.com/office/infopath/2007/PartnerControls"/>
    <ds:schemaRef ds:uri="aeda763a-b8db-43e0-9e22-da126f4d67b8"/>
    <ds:schemaRef ds:uri="http://purl.org/dc/elements/1.1/"/>
    <ds:schemaRef ds:uri="http://purl.org/dc/terms/"/>
    <ds:schemaRef ds:uri="884da6ee-ee1f-4cee-81b7-d079beb9020d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customXml/itemProps10.xml><?xml version="1.0" encoding="utf-8"?>
<ds:datastoreItem xmlns:ds="http://schemas.openxmlformats.org/officeDocument/2006/customXml" ds:itemID="{EA1FE7B0-8006-489E-AE98-9950FE63513A}">
  <ds:schemaRefs/>
</ds:datastoreItem>
</file>

<file path=customXml/itemProps11.xml><?xml version="1.0" encoding="utf-8"?>
<ds:datastoreItem xmlns:ds="http://schemas.openxmlformats.org/officeDocument/2006/customXml" ds:itemID="{A4B406F4-1251-4A88-8354-A2050A704DA8}">
  <ds:schemaRefs/>
</ds:datastoreItem>
</file>

<file path=customXml/itemProps12.xml><?xml version="1.0" encoding="utf-8"?>
<ds:datastoreItem xmlns:ds="http://schemas.openxmlformats.org/officeDocument/2006/customXml" ds:itemID="{8C6545C5-5FC3-4F21-B6CA-17ED56311BD8}">
  <ds:schemaRefs/>
</ds:datastoreItem>
</file>

<file path=customXml/itemProps13.xml><?xml version="1.0" encoding="utf-8"?>
<ds:datastoreItem xmlns:ds="http://schemas.openxmlformats.org/officeDocument/2006/customXml" ds:itemID="{4B28BEC9-75DF-42C3-8C3A-4C6CF882F6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4da6ee-ee1f-4cee-81b7-d079beb9020d"/>
    <ds:schemaRef ds:uri="aeda763a-b8db-43e0-9e22-da126f4d67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14.xml><?xml version="1.0" encoding="utf-8"?>
<ds:datastoreItem xmlns:ds="http://schemas.openxmlformats.org/officeDocument/2006/customXml" ds:itemID="{8069E0F1-9F06-4843-A31A-0582AFA85DBE}">
  <ds:schemaRefs/>
</ds:datastoreItem>
</file>

<file path=customXml/itemProps15.xml><?xml version="1.0" encoding="utf-8"?>
<ds:datastoreItem xmlns:ds="http://schemas.openxmlformats.org/officeDocument/2006/customXml" ds:itemID="{B110F952-0512-4414-9D74-97C3E9582A30}">
  <ds:schemaRefs/>
</ds:datastoreItem>
</file>

<file path=customXml/itemProps2.xml><?xml version="1.0" encoding="utf-8"?>
<ds:datastoreItem xmlns:ds="http://schemas.openxmlformats.org/officeDocument/2006/customXml" ds:itemID="{409F21E5-E86F-4756-9B1B-C883E365BA73}">
  <ds:schemaRefs/>
</ds:datastoreItem>
</file>

<file path=customXml/itemProps3.xml><?xml version="1.0" encoding="utf-8"?>
<ds:datastoreItem xmlns:ds="http://schemas.openxmlformats.org/officeDocument/2006/customXml" ds:itemID="{DDA4D963-764D-4BEF-95A2-5B50FA316A98}">
  <ds:schemaRefs/>
</ds:datastoreItem>
</file>

<file path=customXml/itemProps4.xml><?xml version="1.0" encoding="utf-8"?>
<ds:datastoreItem xmlns:ds="http://schemas.openxmlformats.org/officeDocument/2006/customXml" ds:itemID="{66FD51B9-83F1-43BC-AA96-BD43703FE846}">
  <ds:schemaRefs/>
</ds:datastoreItem>
</file>

<file path=customXml/itemProps5.xml><?xml version="1.0" encoding="utf-8"?>
<ds:datastoreItem xmlns:ds="http://schemas.openxmlformats.org/officeDocument/2006/customXml" ds:itemID="{65EC060A-A282-4186-9BC0-29749DBBFB42}">
  <ds:schemaRefs/>
</ds:datastoreItem>
</file>

<file path=customXml/itemProps6.xml><?xml version="1.0" encoding="utf-8"?>
<ds:datastoreItem xmlns:ds="http://schemas.openxmlformats.org/officeDocument/2006/customXml" ds:itemID="{E195EC0A-7CCE-44C4-AE37-D3AD7BF624CF}">
  <ds:schemaRefs/>
</ds:datastoreItem>
</file>

<file path=customXml/itemProps7.xml><?xml version="1.0" encoding="utf-8"?>
<ds:datastoreItem xmlns:ds="http://schemas.openxmlformats.org/officeDocument/2006/customXml" ds:itemID="{D26AA085-4532-49D4-92C7-84E151780CCB}">
  <ds:schemaRefs/>
</ds:datastoreItem>
</file>

<file path=customXml/itemProps8.xml><?xml version="1.0" encoding="utf-8"?>
<ds:datastoreItem xmlns:ds="http://schemas.openxmlformats.org/officeDocument/2006/customXml" ds:itemID="{33267D86-7E2E-4E23-8229-5622367E8E59}">
  <ds:schemaRefs>
    <ds:schemaRef ds:uri="http://schemas.microsoft.com/sharepoint/v3/contenttype/forms"/>
  </ds:schemaRefs>
</ds:datastoreItem>
</file>

<file path=customXml/itemProps9.xml><?xml version="1.0" encoding="utf-8"?>
<ds:datastoreItem xmlns:ds="http://schemas.openxmlformats.org/officeDocument/2006/customXml" ds:itemID="{3A41DC27-7883-4BB3-818E-986BAFEFA523}">
  <ds:schemaRefs/>
</ds:datastoreItem>
</file>

<file path=docMetadata/LabelInfo.xml><?xml version="1.0" encoding="utf-8"?>
<clbl:labelList xmlns:clbl="http://schemas.microsoft.com/office/2020/mipLabelMetadata">
  <clbl:label id="{acd16f4c-4d05-4b1a-bee0-cbc2d2fe2eb8}" enabled="0" method="" siteId="{acd16f4c-4d05-4b1a-bee0-cbc2d2fe2eb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8121</TotalTime>
  <Words>872</Words>
  <Application>Microsoft Office PowerPoint</Application>
  <PresentationFormat>Widescreen</PresentationFormat>
  <Paragraphs>85</Paragraphs>
  <Slides>13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17" baseType="lpstr">
      <vt:lpstr>Calibri</vt:lpstr>
      <vt:lpstr>Arial</vt:lpstr>
      <vt:lpstr>Veidekke Favorit Offc</vt:lpstr>
      <vt:lpstr>Blank</vt:lpstr>
      <vt:lpstr>Tydzień  BHP w firmie Veidekke w 2025 roku</vt:lpstr>
      <vt:lpstr>Co to jest tydzień BHP w firmie Veidekke?</vt:lpstr>
      <vt:lpstr>Jakie są cele tygodnia BHP w 2025 roku?</vt:lpstr>
      <vt:lpstr>Jak zrealizować wspólny program?</vt:lpstr>
      <vt:lpstr>Temat roku: Środowisko i zdrowie w pracy</vt:lpstr>
      <vt:lpstr>Co rozumiemy przez środowisko pracy?</vt:lpstr>
      <vt:lpstr>Co rozumiemy przez środowisko pracy?</vt:lpstr>
      <vt:lpstr>Co rozumiemy przez zdrowie w miejscu pracy?</vt:lpstr>
      <vt:lpstr>Wiele zagrożeń związanych z przeciążeniem i chorobami nie jest widocznych bezpośrednio podczas wykonywania pracy.   Odczuwalne w organizmie stają się dopiero po długotrwałej ekspozycji  </vt:lpstr>
      <vt:lpstr>Obejrzyjcie wspólnie film z tygodnia BHP</vt:lpstr>
      <vt:lpstr>Zadania w ramach dyskusji po filmie</vt:lpstr>
      <vt:lpstr>Przeczytaj więcej o środowisku i zdrowiu w miejscu pracy tutaj hms.veidekke.com/pl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Veidekkes  HMS-uke 2025</dc:title>
  <dc:creator>Siv Elin Karlsen</dc:creator>
  <cp:keywords>class='Internal'</cp:keywords>
  <cp:lastModifiedBy>Ane Sangnes</cp:lastModifiedBy>
  <cp:revision>321</cp:revision>
  <dcterms:created xsi:type="dcterms:W3CDTF">2022-04-26T08:44:00Z</dcterms:created>
  <dcterms:modified xsi:type="dcterms:W3CDTF">2025-08-25T10:45:44Z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0x010100ED0DA606B66FFF4C9BBBE9794B95F31A</vt:lpwstr>
  </property>
  <property fmtid="{D5CDD505-2E9C-101B-9397-08002B2CF9AE}" pid="3" name="Created by">
    <vt:lpwstr>omnidocs.com</vt:lpwstr>
  </property>
  <property fmtid="{D5CDD505-2E9C-101B-9397-08002B2CF9AE}" pid="4" name="MediaServiceImageTags">
    <vt:lpwstr/>
  </property>
  <property fmtid="{D5CDD505-2E9C-101B-9397-08002B2CF9AE}" pid="5" name="TemplafyLanguageCode">
    <vt:lpwstr>nb-NO</vt:lpwstr>
  </property>
  <property fmtid="{D5CDD505-2E9C-101B-9397-08002B2CF9AE}" pid="6" name="TemplafyTemplateId">
    <vt:lpwstr>638699636301382321</vt:lpwstr>
  </property>
  <property fmtid="{D5CDD505-2E9C-101B-9397-08002B2CF9AE}" pid="7" name="TemplafyTenantId">
    <vt:lpwstr>veidekke</vt:lpwstr>
  </property>
  <property fmtid="{D5CDD505-2E9C-101B-9397-08002B2CF9AE}" pid="8" name="TemplafyTimeStamp">
    <vt:lpwstr>2022-05-16T10:24:34.6658112Z</vt:lpwstr>
  </property>
  <property fmtid="{D5CDD505-2E9C-101B-9397-08002B2CF9AE}" pid="9" name="TemplafyUserProfileId">
    <vt:lpwstr>636838242133223423</vt:lpwstr>
  </property>
  <property fmtid="{D5CDD505-2E9C-101B-9397-08002B2CF9AE}" pid="10" name="VD_Country">
    <vt:lpwstr>1;#Norge|eeab8bf1-76d1-4f92-aee9-f4aa0915eacc</vt:lpwstr>
  </property>
  <property fmtid="{D5CDD505-2E9C-101B-9397-08002B2CF9AE}" pid="11" name="VD_Organization">
    <vt:lpwstr>2;#Konsern|74375cae-8c5b-4f23-9737-a1074b6f6932</vt:lpwstr>
  </property>
</Properties>
</file>